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57" r:id="rId4"/>
    <p:sldId id="260" r:id="rId5"/>
    <p:sldId id="262" r:id="rId6"/>
    <p:sldId id="263" r:id="rId7"/>
    <p:sldId id="261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3" r:id="rId16"/>
    <p:sldId id="272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04A55A-B1D2-41DB-9506-641D7E5F1995}" v="3" dt="2025-06-16T18:04:04.9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him laraki" userId="95c76f05f91f7712" providerId="LiveId" clId="{A5D19199-D810-44CD-B2B7-BCED4C1CCA70}"/>
    <pc:docChg chg="undo custSel addSld delSld modSld sldOrd">
      <pc:chgData name="brahim laraki" userId="95c76f05f91f7712" providerId="LiveId" clId="{A5D19199-D810-44CD-B2B7-BCED4C1CCA70}" dt="2025-06-11T14:03:48.159" v="711" actId="478"/>
      <pc:docMkLst>
        <pc:docMk/>
      </pc:docMkLst>
      <pc:sldChg chg="modSp">
        <pc:chgData name="brahim laraki" userId="95c76f05f91f7712" providerId="LiveId" clId="{A5D19199-D810-44CD-B2B7-BCED4C1CCA70}" dt="2025-06-11T09:00:56.921" v="383"/>
        <pc:sldMkLst>
          <pc:docMk/>
          <pc:sldMk cId="3742710523" sldId="257"/>
        </pc:sldMkLst>
        <pc:graphicFrameChg chg="mod">
          <ac:chgData name="brahim laraki" userId="95c76f05f91f7712" providerId="LiveId" clId="{A5D19199-D810-44CD-B2B7-BCED4C1CCA70}" dt="2025-06-11T09:00:56.921" v="383"/>
          <ac:graphicFrameMkLst>
            <pc:docMk/>
            <pc:sldMk cId="3742710523" sldId="257"/>
            <ac:graphicFrameMk id="20" creationId="{78F733A8-33B8-5A0B-745A-0174EE5F6CB4}"/>
          </ac:graphicFrameMkLst>
        </pc:graphicFrameChg>
      </pc:sldChg>
      <pc:sldChg chg="modSp mod">
        <pc:chgData name="brahim laraki" userId="95c76f05f91f7712" providerId="LiveId" clId="{A5D19199-D810-44CD-B2B7-BCED4C1CCA70}" dt="2025-06-11T08:15:05.565" v="299" actId="1076"/>
        <pc:sldMkLst>
          <pc:docMk/>
          <pc:sldMk cId="1808727961" sldId="260"/>
        </pc:sldMkLst>
        <pc:spChg chg="mod">
          <ac:chgData name="brahim laraki" userId="95c76f05f91f7712" providerId="LiveId" clId="{A5D19199-D810-44CD-B2B7-BCED4C1CCA70}" dt="2025-06-11T08:15:05.565" v="299" actId="1076"/>
          <ac:spMkLst>
            <pc:docMk/>
            <pc:sldMk cId="1808727961" sldId="260"/>
            <ac:spMk id="22" creationId="{47750B27-49D0-A56B-1344-998C6698BD0E}"/>
          </ac:spMkLst>
        </pc:spChg>
      </pc:sldChg>
      <pc:sldChg chg="ord modAnim">
        <pc:chgData name="brahim laraki" userId="95c76f05f91f7712" providerId="LiveId" clId="{A5D19199-D810-44CD-B2B7-BCED4C1CCA70}" dt="2025-06-10T13:35:16.549" v="175"/>
        <pc:sldMkLst>
          <pc:docMk/>
          <pc:sldMk cId="2180539867" sldId="269"/>
        </pc:sldMkLst>
      </pc:sldChg>
      <pc:sldChg chg="addSp delSp modSp del mod ord">
        <pc:chgData name="brahim laraki" userId="95c76f05f91f7712" providerId="LiveId" clId="{A5D19199-D810-44CD-B2B7-BCED4C1CCA70}" dt="2025-06-10T13:32:33.272" v="171" actId="2696"/>
        <pc:sldMkLst>
          <pc:docMk/>
          <pc:sldMk cId="141617029" sldId="271"/>
        </pc:sldMkLst>
      </pc:sldChg>
      <pc:sldChg chg="addSp delSp modSp add mod modAnim">
        <pc:chgData name="brahim laraki" userId="95c76f05f91f7712" providerId="LiveId" clId="{A5D19199-D810-44CD-B2B7-BCED4C1CCA70}" dt="2025-06-11T08:59:12.503" v="376"/>
        <pc:sldMkLst>
          <pc:docMk/>
          <pc:sldMk cId="3836434543" sldId="272"/>
        </pc:sldMkLst>
        <pc:spChg chg="mod">
          <ac:chgData name="brahim laraki" userId="95c76f05f91f7712" providerId="LiveId" clId="{A5D19199-D810-44CD-B2B7-BCED4C1CCA70}" dt="2025-06-10T13:51:25.641" v="205" actId="20577"/>
          <ac:spMkLst>
            <pc:docMk/>
            <pc:sldMk cId="3836434543" sldId="272"/>
            <ac:spMk id="2" creationId="{D24234A6-1325-AF87-8EFA-8B4E18C3DA73}"/>
          </ac:spMkLst>
        </pc:spChg>
        <pc:spChg chg="add mod">
          <ac:chgData name="brahim laraki" userId="95c76f05f91f7712" providerId="LiveId" clId="{A5D19199-D810-44CD-B2B7-BCED4C1CCA70}" dt="2025-06-10T14:27:52.077" v="288" actId="5793"/>
          <ac:spMkLst>
            <pc:docMk/>
            <pc:sldMk cId="3836434543" sldId="272"/>
            <ac:spMk id="13" creationId="{100AAEDE-7F75-A306-65CD-09C18E7FF595}"/>
          </ac:spMkLst>
        </pc:spChg>
        <pc:picChg chg="add mod">
          <ac:chgData name="brahim laraki" userId="95c76f05f91f7712" providerId="LiveId" clId="{A5D19199-D810-44CD-B2B7-BCED4C1CCA70}" dt="2025-06-10T14:24:00.268" v="262" actId="1076"/>
          <ac:picMkLst>
            <pc:docMk/>
            <pc:sldMk cId="3836434543" sldId="272"/>
            <ac:picMk id="5" creationId="{9AE65AD8-5796-9CF3-A8EE-F3689576EDF8}"/>
          </ac:picMkLst>
        </pc:picChg>
        <pc:picChg chg="add mod">
          <ac:chgData name="brahim laraki" userId="95c76f05f91f7712" providerId="LiveId" clId="{A5D19199-D810-44CD-B2B7-BCED4C1CCA70}" dt="2025-06-10T14:23:58.877" v="261" actId="1076"/>
          <ac:picMkLst>
            <pc:docMk/>
            <pc:sldMk cId="3836434543" sldId="272"/>
            <ac:picMk id="7" creationId="{5EE73548-0421-C497-114B-D331F5A1F7CA}"/>
          </ac:picMkLst>
        </pc:picChg>
        <pc:picChg chg="add mod">
          <ac:chgData name="brahim laraki" userId="95c76f05f91f7712" providerId="LiveId" clId="{A5D19199-D810-44CD-B2B7-BCED4C1CCA70}" dt="2025-06-10T14:25:33.301" v="270" actId="1076"/>
          <ac:picMkLst>
            <pc:docMk/>
            <pc:sldMk cId="3836434543" sldId="272"/>
            <ac:picMk id="11" creationId="{CCB525BB-D34D-C274-28CF-E154D03A7642}"/>
          </ac:picMkLst>
        </pc:picChg>
      </pc:sldChg>
      <pc:sldChg chg="addSp delSp modSp add mod ord modAnim">
        <pc:chgData name="brahim laraki" userId="95c76f05f91f7712" providerId="LiveId" clId="{A5D19199-D810-44CD-B2B7-BCED4C1CCA70}" dt="2025-06-11T08:59:56.245" v="382"/>
        <pc:sldMkLst>
          <pc:docMk/>
          <pc:sldMk cId="2225526680" sldId="273"/>
        </pc:sldMkLst>
        <pc:spChg chg="add mod">
          <ac:chgData name="brahim laraki" userId="95c76f05f91f7712" providerId="LiveId" clId="{A5D19199-D810-44CD-B2B7-BCED4C1CCA70}" dt="2025-06-11T08:59:30.514" v="379" actId="14100"/>
          <ac:spMkLst>
            <pc:docMk/>
            <pc:sldMk cId="2225526680" sldId="273"/>
            <ac:spMk id="4" creationId="{2E47A73B-2AF6-E6B7-AB8C-1AA1DEF5C176}"/>
          </ac:spMkLst>
        </pc:spChg>
      </pc:sldChg>
      <pc:sldChg chg="addSp delSp modSp add del mod">
        <pc:chgData name="brahim laraki" userId="95c76f05f91f7712" providerId="LiveId" clId="{A5D19199-D810-44CD-B2B7-BCED4C1CCA70}" dt="2025-06-10T13:31:56.676" v="170" actId="2696"/>
        <pc:sldMkLst>
          <pc:docMk/>
          <pc:sldMk cId="2605957381" sldId="273"/>
        </pc:sldMkLst>
      </pc:sldChg>
      <pc:sldChg chg="addSp delSp modSp add mod ord modAnim">
        <pc:chgData name="brahim laraki" userId="95c76f05f91f7712" providerId="LiveId" clId="{A5D19199-D810-44CD-B2B7-BCED4C1CCA70}" dt="2025-06-11T08:58:16.097" v="375"/>
        <pc:sldMkLst>
          <pc:docMk/>
          <pc:sldMk cId="2564575484" sldId="274"/>
        </pc:sldMkLst>
        <pc:spChg chg="mod">
          <ac:chgData name="brahim laraki" userId="95c76f05f91f7712" providerId="LiveId" clId="{A5D19199-D810-44CD-B2B7-BCED4C1CCA70}" dt="2025-06-11T08:37:33.390" v="341" actId="20577"/>
          <ac:spMkLst>
            <pc:docMk/>
            <pc:sldMk cId="2564575484" sldId="274"/>
            <ac:spMk id="2" creationId="{94D2E1D1-03FC-1ABD-C915-C15086DB8483}"/>
          </ac:spMkLst>
        </pc:spChg>
        <pc:spChg chg="add mod">
          <ac:chgData name="brahim laraki" userId="95c76f05f91f7712" providerId="LiveId" clId="{A5D19199-D810-44CD-B2B7-BCED4C1CCA70}" dt="2025-06-11T08:51:45.589" v="358" actId="1076"/>
          <ac:spMkLst>
            <pc:docMk/>
            <pc:sldMk cId="2564575484" sldId="274"/>
            <ac:spMk id="11" creationId="{209442D4-DF81-0852-CF98-D86586F33101}"/>
          </ac:spMkLst>
        </pc:spChg>
        <pc:spChg chg="add mod">
          <ac:chgData name="brahim laraki" userId="95c76f05f91f7712" providerId="LiveId" clId="{A5D19199-D810-44CD-B2B7-BCED4C1CCA70}" dt="2025-06-11T08:52:23.017" v="363" actId="20577"/>
          <ac:spMkLst>
            <pc:docMk/>
            <pc:sldMk cId="2564575484" sldId="274"/>
            <ac:spMk id="15" creationId="{B73A0485-443B-74E6-EA82-FA879D3550AE}"/>
          </ac:spMkLst>
        </pc:spChg>
        <pc:spChg chg="add mod">
          <ac:chgData name="brahim laraki" userId="95c76f05f91f7712" providerId="LiveId" clId="{A5D19199-D810-44CD-B2B7-BCED4C1CCA70}" dt="2025-06-11T08:57:50.197" v="373" actId="14100"/>
          <ac:spMkLst>
            <pc:docMk/>
            <pc:sldMk cId="2564575484" sldId="274"/>
            <ac:spMk id="18" creationId="{0E4BA03A-BA73-3450-0BA9-6D6FA8935ADD}"/>
          </ac:spMkLst>
        </pc:spChg>
        <pc:picChg chg="add mod">
          <ac:chgData name="brahim laraki" userId="95c76f05f91f7712" providerId="LiveId" clId="{A5D19199-D810-44CD-B2B7-BCED4C1CCA70}" dt="2025-06-11T08:52:34.301" v="366" actId="14100"/>
          <ac:picMkLst>
            <pc:docMk/>
            <pc:sldMk cId="2564575484" sldId="274"/>
            <ac:picMk id="4" creationId="{348825F9-E9D7-9513-9F3C-799843266DB2}"/>
          </ac:picMkLst>
        </pc:picChg>
      </pc:sldChg>
      <pc:sldChg chg="addSp modSp add mod modAnim">
        <pc:chgData name="brahim laraki" userId="95c76f05f91f7712" providerId="LiveId" clId="{A5D19199-D810-44CD-B2B7-BCED4C1CCA70}" dt="2025-06-11T14:03:10.245" v="697"/>
        <pc:sldMkLst>
          <pc:docMk/>
          <pc:sldMk cId="1811701742" sldId="275"/>
        </pc:sldMkLst>
        <pc:spChg chg="add mod">
          <ac:chgData name="brahim laraki" userId="95c76f05f91f7712" providerId="LiveId" clId="{A5D19199-D810-44CD-B2B7-BCED4C1CCA70}" dt="2025-06-11T13:55:34.103" v="470" actId="20577"/>
          <ac:spMkLst>
            <pc:docMk/>
            <pc:sldMk cId="1811701742" sldId="275"/>
            <ac:spMk id="3" creationId="{B5E21926-26BA-33FD-D063-C6A712A1D764}"/>
          </ac:spMkLst>
        </pc:spChg>
        <pc:spChg chg="add mod">
          <ac:chgData name="brahim laraki" userId="95c76f05f91f7712" providerId="LiveId" clId="{A5D19199-D810-44CD-B2B7-BCED4C1CCA70}" dt="2025-06-11T14:00:20.978" v="674" actId="1076"/>
          <ac:spMkLst>
            <pc:docMk/>
            <pc:sldMk cId="1811701742" sldId="275"/>
            <ac:spMk id="4" creationId="{705593C1-F316-F065-BFDA-7ACAB85E656A}"/>
          </ac:spMkLst>
        </pc:spChg>
        <pc:spChg chg="add mod">
          <ac:chgData name="brahim laraki" userId="95c76f05f91f7712" providerId="LiveId" clId="{A5D19199-D810-44CD-B2B7-BCED4C1CCA70}" dt="2025-06-11T14:00:16.097" v="673" actId="1076"/>
          <ac:spMkLst>
            <pc:docMk/>
            <pc:sldMk cId="1811701742" sldId="275"/>
            <ac:spMk id="5" creationId="{29792EAB-5FDC-6B87-B498-B0EBFBA2FEC8}"/>
          </ac:spMkLst>
        </pc:spChg>
        <pc:spChg chg="add mod">
          <ac:chgData name="brahim laraki" userId="95c76f05f91f7712" providerId="LiveId" clId="{A5D19199-D810-44CD-B2B7-BCED4C1CCA70}" dt="2025-06-11T14:00:31.108" v="675" actId="1076"/>
          <ac:spMkLst>
            <pc:docMk/>
            <pc:sldMk cId="1811701742" sldId="275"/>
            <ac:spMk id="6" creationId="{0B9A8EDD-D694-E1DA-3844-AF67D995B4A1}"/>
          </ac:spMkLst>
        </pc:spChg>
        <pc:spChg chg="mod">
          <ac:chgData name="brahim laraki" userId="95c76f05f91f7712" providerId="LiveId" clId="{A5D19199-D810-44CD-B2B7-BCED4C1CCA70}" dt="2025-06-11T13:54:21.686" v="416" actId="207"/>
          <ac:spMkLst>
            <pc:docMk/>
            <pc:sldMk cId="1811701742" sldId="275"/>
            <ac:spMk id="7" creationId="{EC60DC96-290B-B698-2280-290ACEC59824}"/>
          </ac:spMkLst>
        </pc:spChg>
        <pc:spChg chg="add mod">
          <ac:chgData name="brahim laraki" userId="95c76f05f91f7712" providerId="LiveId" clId="{A5D19199-D810-44CD-B2B7-BCED4C1CCA70}" dt="2025-06-11T14:01:08.770" v="685" actId="1076"/>
          <ac:spMkLst>
            <pc:docMk/>
            <pc:sldMk cId="1811701742" sldId="275"/>
            <ac:spMk id="9" creationId="{1BDC7C0F-C2EA-96FD-B360-00BD6875A373}"/>
          </ac:spMkLst>
        </pc:spChg>
        <pc:spChg chg="add mod">
          <ac:chgData name="brahim laraki" userId="95c76f05f91f7712" providerId="LiveId" clId="{A5D19199-D810-44CD-B2B7-BCED4C1CCA70}" dt="2025-06-11T14:00:50.216" v="677" actId="207"/>
          <ac:spMkLst>
            <pc:docMk/>
            <pc:sldMk cId="1811701742" sldId="275"/>
            <ac:spMk id="11" creationId="{DDF555EA-C7B1-9F68-08F4-DB9B7780F365}"/>
          </ac:spMkLst>
        </pc:spChg>
        <pc:spChg chg="add mod">
          <ac:chgData name="brahim laraki" userId="95c76f05f91f7712" providerId="LiveId" clId="{A5D19199-D810-44CD-B2B7-BCED4C1CCA70}" dt="2025-06-11T14:01:01.935" v="682" actId="1076"/>
          <ac:spMkLst>
            <pc:docMk/>
            <pc:sldMk cId="1811701742" sldId="275"/>
            <ac:spMk id="13" creationId="{AB0CE36F-99FA-548B-B5EF-C4980F7843F3}"/>
          </ac:spMkLst>
        </pc:spChg>
        <pc:spChg chg="add mod">
          <ac:chgData name="brahim laraki" userId="95c76f05f91f7712" providerId="LiveId" clId="{A5D19199-D810-44CD-B2B7-BCED4C1CCA70}" dt="2025-06-11T14:00:59.131" v="681" actId="1076"/>
          <ac:spMkLst>
            <pc:docMk/>
            <pc:sldMk cId="1811701742" sldId="275"/>
            <ac:spMk id="15" creationId="{6DD2A74D-5744-A928-2B52-8291F0E76921}"/>
          </ac:spMkLst>
        </pc:spChg>
        <pc:spChg chg="add mod">
          <ac:chgData name="brahim laraki" userId="95c76f05f91f7712" providerId="LiveId" clId="{A5D19199-D810-44CD-B2B7-BCED4C1CCA70}" dt="2025-06-11T14:01:24.774" v="687" actId="1076"/>
          <ac:spMkLst>
            <pc:docMk/>
            <pc:sldMk cId="1811701742" sldId="275"/>
            <ac:spMk id="17" creationId="{E93B38AB-A62D-6356-95BA-24451852E3F2}"/>
          </ac:spMkLst>
        </pc:spChg>
        <pc:spChg chg="add mod">
          <ac:chgData name="brahim laraki" userId="95c76f05f91f7712" providerId="LiveId" clId="{A5D19199-D810-44CD-B2B7-BCED4C1CCA70}" dt="2025-06-11T14:02:30.194" v="696" actId="14100"/>
          <ac:spMkLst>
            <pc:docMk/>
            <pc:sldMk cId="1811701742" sldId="275"/>
            <ac:spMk id="20" creationId="{D0963BF0-F4A6-A4E1-D263-A56319729185}"/>
          </ac:spMkLst>
        </pc:spChg>
      </pc:sldChg>
      <pc:sldChg chg="add del">
        <pc:chgData name="brahim laraki" userId="95c76f05f91f7712" providerId="LiveId" clId="{A5D19199-D810-44CD-B2B7-BCED4C1CCA70}" dt="2025-06-11T08:19:07.590" v="301" actId="2696"/>
        <pc:sldMkLst>
          <pc:docMk/>
          <pc:sldMk cId="3030582029" sldId="275"/>
        </pc:sldMkLst>
      </pc:sldChg>
      <pc:sldChg chg="addSp delSp modSp add mod delAnim">
        <pc:chgData name="brahim laraki" userId="95c76f05f91f7712" providerId="LiveId" clId="{A5D19199-D810-44CD-B2B7-BCED4C1CCA70}" dt="2025-06-11T14:03:48.159" v="711" actId="478"/>
        <pc:sldMkLst>
          <pc:docMk/>
          <pc:sldMk cId="4034621062" sldId="276"/>
        </pc:sldMkLst>
      </pc:sldChg>
    </pc:docChg>
  </pc:docChgLst>
  <pc:docChgLst>
    <pc:chgData name="brahim laraki" userId="95c76f05f91f7712" providerId="LiveId" clId="{DC04A55A-B1D2-41DB-9506-641D7E5F1995}"/>
    <pc:docChg chg="undo custSel addSld delSld modSld sldOrd">
      <pc:chgData name="brahim laraki" userId="95c76f05f91f7712" providerId="LiveId" clId="{DC04A55A-B1D2-41DB-9506-641D7E5F1995}" dt="2025-06-16T18:04:12.399" v="3186" actId="1076"/>
      <pc:docMkLst>
        <pc:docMk/>
      </pc:docMkLst>
      <pc:sldChg chg="modSp mod">
        <pc:chgData name="brahim laraki" userId="95c76f05f91f7712" providerId="LiveId" clId="{DC04A55A-B1D2-41DB-9506-641D7E5F1995}" dt="2025-06-08T21:32:58.238" v="2851" actId="255"/>
        <pc:sldMkLst>
          <pc:docMk/>
          <pc:sldMk cId="3777655527" sldId="256"/>
        </pc:sldMkLst>
        <pc:spChg chg="mod">
          <ac:chgData name="brahim laraki" userId="95c76f05f91f7712" providerId="LiveId" clId="{DC04A55A-B1D2-41DB-9506-641D7E5F1995}" dt="2025-06-08T21:32:58.238" v="2851" actId="255"/>
          <ac:spMkLst>
            <pc:docMk/>
            <pc:sldMk cId="3777655527" sldId="256"/>
            <ac:spMk id="2" creationId="{259679AB-7850-A347-F70A-867CBDF0CAC3}"/>
          </ac:spMkLst>
        </pc:spChg>
      </pc:sldChg>
      <pc:sldChg chg="addSp delSp modSp mod setBg">
        <pc:chgData name="brahim laraki" userId="95c76f05f91f7712" providerId="LiveId" clId="{DC04A55A-B1D2-41DB-9506-641D7E5F1995}" dt="2025-06-09T08:22:47.119" v="2990" actId="478"/>
        <pc:sldMkLst>
          <pc:docMk/>
          <pc:sldMk cId="3742710523" sldId="257"/>
        </pc:sldMkLst>
        <pc:spChg chg="mod">
          <ac:chgData name="brahim laraki" userId="95c76f05f91f7712" providerId="LiveId" clId="{DC04A55A-B1D2-41DB-9506-641D7E5F1995}" dt="2025-06-08T21:32:39.250" v="2849" actId="255"/>
          <ac:spMkLst>
            <pc:docMk/>
            <pc:sldMk cId="3742710523" sldId="257"/>
            <ac:spMk id="2" creationId="{DF329CA9-143B-C91D-3D6C-4151B983010D}"/>
          </ac:spMkLst>
        </pc:spChg>
        <pc:spChg chg="add">
          <ac:chgData name="brahim laraki" userId="95c76f05f91f7712" providerId="LiveId" clId="{DC04A55A-B1D2-41DB-9506-641D7E5F1995}" dt="2025-06-03T10:23:33.224" v="8" actId="26606"/>
          <ac:spMkLst>
            <pc:docMk/>
            <pc:sldMk cId="3742710523" sldId="257"/>
            <ac:spMk id="8" creationId="{1B15ED52-F352-441B-82BF-E0EA34836D08}"/>
          </ac:spMkLst>
        </pc:spChg>
        <pc:spChg chg="add">
          <ac:chgData name="brahim laraki" userId="95c76f05f91f7712" providerId="LiveId" clId="{DC04A55A-B1D2-41DB-9506-641D7E5F1995}" dt="2025-06-03T10:23:33.224" v="8" actId="26606"/>
          <ac:spMkLst>
            <pc:docMk/>
            <pc:sldMk cId="3742710523" sldId="257"/>
            <ac:spMk id="10" creationId="{3B2E3793-BFE6-45A2-9B7B-E18844431C99}"/>
          </ac:spMkLst>
        </pc:spChg>
        <pc:spChg chg="add">
          <ac:chgData name="brahim laraki" userId="95c76f05f91f7712" providerId="LiveId" clId="{DC04A55A-B1D2-41DB-9506-641D7E5F1995}" dt="2025-06-03T10:23:33.224" v="8" actId="26606"/>
          <ac:spMkLst>
            <pc:docMk/>
            <pc:sldMk cId="3742710523" sldId="257"/>
            <ac:spMk id="12" creationId="{BC4C4868-CB8F-4AF9-9CDB-8108F2C19B67}"/>
          </ac:spMkLst>
        </pc:spChg>
        <pc:spChg chg="add">
          <ac:chgData name="brahim laraki" userId="95c76f05f91f7712" providerId="LiveId" clId="{DC04A55A-B1D2-41DB-9506-641D7E5F1995}" dt="2025-06-03T10:23:33.224" v="8" actId="26606"/>
          <ac:spMkLst>
            <pc:docMk/>
            <pc:sldMk cId="3742710523" sldId="257"/>
            <ac:spMk id="14" creationId="{375E0459-6403-40CD-989D-56A4407CA12E}"/>
          </ac:spMkLst>
        </pc:spChg>
        <pc:spChg chg="add">
          <ac:chgData name="brahim laraki" userId="95c76f05f91f7712" providerId="LiveId" clId="{DC04A55A-B1D2-41DB-9506-641D7E5F1995}" dt="2025-06-03T10:23:33.224" v="8" actId="26606"/>
          <ac:spMkLst>
            <pc:docMk/>
            <pc:sldMk cId="3742710523" sldId="257"/>
            <ac:spMk id="16" creationId="{53E5B1A8-3AC9-4BD1-9BBC-78CA94F2D1BA}"/>
          </ac:spMkLst>
        </pc:spChg>
        <pc:graphicFrameChg chg="add mod modGraphic">
          <ac:chgData name="brahim laraki" userId="95c76f05f91f7712" providerId="LiveId" clId="{DC04A55A-B1D2-41DB-9506-641D7E5F1995}" dt="2025-06-09T08:22:47.119" v="2990" actId="478"/>
          <ac:graphicFrameMkLst>
            <pc:docMk/>
            <pc:sldMk cId="3742710523" sldId="257"/>
            <ac:graphicFrameMk id="20" creationId="{78F733A8-33B8-5A0B-745A-0174EE5F6CB4}"/>
          </ac:graphicFrameMkLst>
        </pc:graphicFrameChg>
      </pc:sldChg>
      <pc:sldChg chg="new del">
        <pc:chgData name="brahim laraki" userId="95c76f05f91f7712" providerId="LiveId" clId="{DC04A55A-B1D2-41DB-9506-641D7E5F1995}" dt="2025-06-03T14:18:04.063" v="496" actId="2696"/>
        <pc:sldMkLst>
          <pc:docMk/>
          <pc:sldMk cId="810732767" sldId="258"/>
        </pc:sldMkLst>
      </pc:sldChg>
      <pc:sldChg chg="addSp delSp modSp add mod ord">
        <pc:chgData name="brahim laraki" userId="95c76f05f91f7712" providerId="LiveId" clId="{DC04A55A-B1D2-41DB-9506-641D7E5F1995}" dt="2025-06-08T21:32:44.343" v="2850" actId="255"/>
        <pc:sldMkLst>
          <pc:docMk/>
          <pc:sldMk cId="700388807" sldId="259"/>
        </pc:sldMkLst>
        <pc:spChg chg="mod">
          <ac:chgData name="brahim laraki" userId="95c76f05f91f7712" providerId="LiveId" clId="{DC04A55A-B1D2-41DB-9506-641D7E5F1995}" dt="2025-06-08T21:32:44.343" v="2850" actId="255"/>
          <ac:spMkLst>
            <pc:docMk/>
            <pc:sldMk cId="700388807" sldId="259"/>
            <ac:spMk id="2" creationId="{7F78945C-1FC0-EBC9-07A6-E749857A2BAE}"/>
          </ac:spMkLst>
        </pc:spChg>
        <pc:spChg chg="add mod">
          <ac:chgData name="brahim laraki" userId="95c76f05f91f7712" providerId="LiveId" clId="{DC04A55A-B1D2-41DB-9506-641D7E5F1995}" dt="2025-06-03T14:17:25.614" v="491" actId="14100"/>
          <ac:spMkLst>
            <pc:docMk/>
            <pc:sldMk cId="700388807" sldId="259"/>
            <ac:spMk id="4" creationId="{6B8A5443-8007-0506-8C0B-400DABC2AD5A}"/>
          </ac:spMkLst>
        </pc:spChg>
        <pc:picChg chg="add mod">
          <ac:chgData name="brahim laraki" userId="95c76f05f91f7712" providerId="LiveId" clId="{DC04A55A-B1D2-41DB-9506-641D7E5F1995}" dt="2025-06-03T14:17:07.131" v="483" actId="1076"/>
          <ac:picMkLst>
            <pc:docMk/>
            <pc:sldMk cId="700388807" sldId="259"/>
            <ac:picMk id="9" creationId="{0DD276E1-6953-9AB8-BDE5-501086BBC567}"/>
          </ac:picMkLst>
        </pc:picChg>
        <pc:picChg chg="add mod">
          <ac:chgData name="brahim laraki" userId="95c76f05f91f7712" providerId="LiveId" clId="{DC04A55A-B1D2-41DB-9506-641D7E5F1995}" dt="2025-06-03T14:17:17.234" v="488" actId="1076"/>
          <ac:picMkLst>
            <pc:docMk/>
            <pc:sldMk cId="700388807" sldId="259"/>
            <ac:picMk id="13" creationId="{1EA9F403-A934-5B6B-A834-0F8A9E8E3578}"/>
          </ac:picMkLst>
        </pc:picChg>
        <pc:picChg chg="add mod">
          <ac:chgData name="brahim laraki" userId="95c76f05f91f7712" providerId="LiveId" clId="{DC04A55A-B1D2-41DB-9506-641D7E5F1995}" dt="2025-06-03T14:17:21.869" v="490" actId="1076"/>
          <ac:picMkLst>
            <pc:docMk/>
            <pc:sldMk cId="700388807" sldId="259"/>
            <ac:picMk id="17" creationId="{91ADCF9C-7607-AA1B-3714-76583E51D70C}"/>
          </ac:picMkLst>
        </pc:picChg>
      </pc:sldChg>
      <pc:sldChg chg="addSp delSp modSp add mod ord">
        <pc:chgData name="brahim laraki" userId="95c76f05f91f7712" providerId="LiveId" clId="{DC04A55A-B1D2-41DB-9506-641D7E5F1995}" dt="2025-06-08T21:32:33.275" v="2848" actId="255"/>
        <pc:sldMkLst>
          <pc:docMk/>
          <pc:sldMk cId="1808727961" sldId="260"/>
        </pc:sldMkLst>
        <pc:spChg chg="mod">
          <ac:chgData name="brahim laraki" userId="95c76f05f91f7712" providerId="LiveId" clId="{DC04A55A-B1D2-41DB-9506-641D7E5F1995}" dt="2025-06-08T21:32:33.275" v="2848" actId="255"/>
          <ac:spMkLst>
            <pc:docMk/>
            <pc:sldMk cId="1808727961" sldId="260"/>
            <ac:spMk id="2" creationId="{3987E9E7-A76B-6FD7-6013-912A83A551E7}"/>
          </ac:spMkLst>
        </pc:spChg>
        <pc:spChg chg="add mod">
          <ac:chgData name="brahim laraki" userId="95c76f05f91f7712" providerId="LiveId" clId="{DC04A55A-B1D2-41DB-9506-641D7E5F1995}" dt="2025-06-08T11:28:02.713" v="1418" actId="113"/>
          <ac:spMkLst>
            <pc:docMk/>
            <pc:sldMk cId="1808727961" sldId="260"/>
            <ac:spMk id="3" creationId="{BA82B7BA-A8B6-47A7-39E0-ABA94B91116F}"/>
          </ac:spMkLst>
        </pc:spChg>
        <pc:spChg chg="add mod">
          <ac:chgData name="brahim laraki" userId="95c76f05f91f7712" providerId="LiveId" clId="{DC04A55A-B1D2-41DB-9506-641D7E5F1995}" dt="2025-06-03T14:38:57.868" v="758" actId="1076"/>
          <ac:spMkLst>
            <pc:docMk/>
            <pc:sldMk cId="1808727961" sldId="260"/>
            <ac:spMk id="9" creationId="{6FE75A6D-A031-E95E-46E6-2A4A0D4E83EE}"/>
          </ac:spMkLst>
        </pc:spChg>
        <pc:spChg chg="add mod">
          <ac:chgData name="brahim laraki" userId="95c76f05f91f7712" providerId="LiveId" clId="{DC04A55A-B1D2-41DB-9506-641D7E5F1995}" dt="2025-06-03T14:32:32.382" v="633" actId="14100"/>
          <ac:spMkLst>
            <pc:docMk/>
            <pc:sldMk cId="1808727961" sldId="260"/>
            <ac:spMk id="11" creationId="{9724EA72-3A4A-9528-2028-7248C84DB1AC}"/>
          </ac:spMkLst>
        </pc:spChg>
        <pc:spChg chg="add mod">
          <ac:chgData name="brahim laraki" userId="95c76f05f91f7712" providerId="LiveId" clId="{DC04A55A-B1D2-41DB-9506-641D7E5F1995}" dt="2025-06-03T18:28:52.897" v="1369" actId="20577"/>
          <ac:spMkLst>
            <pc:docMk/>
            <pc:sldMk cId="1808727961" sldId="260"/>
            <ac:spMk id="13" creationId="{E305DECA-C667-7925-2E45-12DDFD3901D3}"/>
          </ac:spMkLst>
        </pc:spChg>
        <pc:spChg chg="add mod">
          <ac:chgData name="brahim laraki" userId="95c76f05f91f7712" providerId="LiveId" clId="{DC04A55A-B1D2-41DB-9506-641D7E5F1995}" dt="2025-06-03T14:34:18.576" v="663" actId="14100"/>
          <ac:spMkLst>
            <pc:docMk/>
            <pc:sldMk cId="1808727961" sldId="260"/>
            <ac:spMk id="15" creationId="{938270FE-951B-83A7-53DC-734E5EFA371B}"/>
          </ac:spMkLst>
        </pc:spChg>
        <pc:spChg chg="add mod">
          <ac:chgData name="brahim laraki" userId="95c76f05f91f7712" providerId="LiveId" clId="{DC04A55A-B1D2-41DB-9506-641D7E5F1995}" dt="2025-06-03T14:37:02.376" v="744" actId="1076"/>
          <ac:spMkLst>
            <pc:docMk/>
            <pc:sldMk cId="1808727961" sldId="260"/>
            <ac:spMk id="17" creationId="{CE8A9838-5325-66D9-6FB0-7E58BFBE4931}"/>
          </ac:spMkLst>
        </pc:spChg>
        <pc:spChg chg="add">
          <ac:chgData name="brahim laraki" userId="95c76f05f91f7712" providerId="LiveId" clId="{DC04A55A-B1D2-41DB-9506-641D7E5F1995}" dt="2025-06-03T14:38:52.690" v="757" actId="11529"/>
          <ac:spMkLst>
            <pc:docMk/>
            <pc:sldMk cId="1808727961" sldId="260"/>
            <ac:spMk id="18" creationId="{362F56EA-D000-887D-38AF-594603E14F0E}"/>
          </ac:spMkLst>
        </pc:spChg>
        <pc:spChg chg="add mod">
          <ac:chgData name="brahim laraki" userId="95c76f05f91f7712" providerId="LiveId" clId="{DC04A55A-B1D2-41DB-9506-641D7E5F1995}" dt="2025-06-03T14:46:38.041" v="917" actId="14100"/>
          <ac:spMkLst>
            <pc:docMk/>
            <pc:sldMk cId="1808727961" sldId="260"/>
            <ac:spMk id="22" creationId="{47750B27-49D0-A56B-1344-998C6698BD0E}"/>
          </ac:spMkLst>
        </pc:spChg>
        <pc:spChg chg="add mod">
          <ac:chgData name="brahim laraki" userId="95c76f05f91f7712" providerId="LiveId" clId="{DC04A55A-B1D2-41DB-9506-641D7E5F1995}" dt="2025-06-03T14:48:40.778" v="949" actId="255"/>
          <ac:spMkLst>
            <pc:docMk/>
            <pc:sldMk cId="1808727961" sldId="260"/>
            <ac:spMk id="23" creationId="{0B385EFA-8BC1-03BF-665B-53E38C815F76}"/>
          </ac:spMkLst>
        </pc:spChg>
        <pc:spChg chg="add mod">
          <ac:chgData name="brahim laraki" userId="95c76f05f91f7712" providerId="LiveId" clId="{DC04A55A-B1D2-41DB-9506-641D7E5F1995}" dt="2025-06-03T14:55:02.268" v="1134" actId="14100"/>
          <ac:spMkLst>
            <pc:docMk/>
            <pc:sldMk cId="1808727961" sldId="260"/>
            <ac:spMk id="24" creationId="{62B77E67-C687-8E30-E7C1-C83861BB132E}"/>
          </ac:spMkLst>
        </pc:spChg>
        <pc:spChg chg="add mod">
          <ac:chgData name="brahim laraki" userId="95c76f05f91f7712" providerId="LiveId" clId="{DC04A55A-B1D2-41DB-9506-641D7E5F1995}" dt="2025-06-03T14:54:50.185" v="1133" actId="14100"/>
          <ac:spMkLst>
            <pc:docMk/>
            <pc:sldMk cId="1808727961" sldId="260"/>
            <ac:spMk id="25" creationId="{C00956CE-ABBC-64F7-A077-1676825C6F66}"/>
          </ac:spMkLst>
        </pc:spChg>
        <pc:spChg chg="add mod">
          <ac:chgData name="brahim laraki" userId="95c76f05f91f7712" providerId="LiveId" clId="{DC04A55A-B1D2-41DB-9506-641D7E5F1995}" dt="2025-06-03T14:55:13.277" v="1136" actId="1076"/>
          <ac:spMkLst>
            <pc:docMk/>
            <pc:sldMk cId="1808727961" sldId="260"/>
            <ac:spMk id="26" creationId="{6ACABF1A-5844-BDDC-5F3A-3F3EE1581E38}"/>
          </ac:spMkLst>
        </pc:spChg>
        <pc:spChg chg="add mod">
          <ac:chgData name="brahim laraki" userId="95c76f05f91f7712" providerId="LiveId" clId="{DC04A55A-B1D2-41DB-9506-641D7E5F1995}" dt="2025-06-03T14:56:28.453" v="1172" actId="1076"/>
          <ac:spMkLst>
            <pc:docMk/>
            <pc:sldMk cId="1808727961" sldId="260"/>
            <ac:spMk id="27" creationId="{5BA6E57A-F61A-BED5-6938-120A75208348}"/>
          </ac:spMkLst>
        </pc:spChg>
        <pc:spChg chg="add mod">
          <ac:chgData name="brahim laraki" userId="95c76f05f91f7712" providerId="LiveId" clId="{DC04A55A-B1D2-41DB-9506-641D7E5F1995}" dt="2025-06-08T11:25:27.065" v="1371" actId="14100"/>
          <ac:spMkLst>
            <pc:docMk/>
            <pc:sldMk cId="1808727961" sldId="260"/>
            <ac:spMk id="28" creationId="{77BA0371-A59F-6A13-0D42-BB3B5ED356FB}"/>
          </ac:spMkLst>
        </pc:spChg>
        <pc:picChg chg="add mod">
          <ac:chgData name="brahim laraki" userId="95c76f05f91f7712" providerId="LiveId" clId="{DC04A55A-B1D2-41DB-9506-641D7E5F1995}" dt="2025-06-03T14:37:34.011" v="745" actId="14100"/>
          <ac:picMkLst>
            <pc:docMk/>
            <pc:sldMk cId="1808727961" sldId="260"/>
            <ac:picMk id="6" creationId="{DB2167C0-25E9-B2AB-71D1-4B0AA43F3BC0}"/>
          </ac:picMkLst>
        </pc:picChg>
      </pc:sldChg>
      <pc:sldChg chg="addSp delSp modSp add mod">
        <pc:chgData name="brahim laraki" userId="95c76f05f91f7712" providerId="LiveId" clId="{DC04A55A-B1D2-41DB-9506-641D7E5F1995}" dt="2025-06-08T12:51:38.687" v="1761" actId="478"/>
        <pc:sldMkLst>
          <pc:docMk/>
          <pc:sldMk cId="3333993861" sldId="261"/>
        </pc:sldMkLst>
        <pc:spChg chg="mod">
          <ac:chgData name="brahim laraki" userId="95c76f05f91f7712" providerId="LiveId" clId="{DC04A55A-B1D2-41DB-9506-641D7E5F1995}" dt="2025-06-03T15:00:39.171" v="1285" actId="20577"/>
          <ac:spMkLst>
            <pc:docMk/>
            <pc:sldMk cId="3333993861" sldId="261"/>
            <ac:spMk id="2" creationId="{D1958442-CFF0-DABA-1C83-833E1A20D63D}"/>
          </ac:spMkLst>
        </pc:spChg>
        <pc:spChg chg="add mod">
          <ac:chgData name="brahim laraki" userId="95c76f05f91f7712" providerId="LiveId" clId="{DC04A55A-B1D2-41DB-9506-641D7E5F1995}" dt="2025-06-08T11:48:25.465" v="1472" actId="20577"/>
          <ac:spMkLst>
            <pc:docMk/>
            <pc:sldMk cId="3333993861" sldId="261"/>
            <ac:spMk id="4" creationId="{358E37A0-7628-1E0F-151D-83D070B10847}"/>
          </ac:spMkLst>
        </pc:spChg>
        <pc:picChg chg="add mod">
          <ac:chgData name="brahim laraki" userId="95c76f05f91f7712" providerId="LiveId" clId="{DC04A55A-B1D2-41DB-9506-641D7E5F1995}" dt="2025-06-08T11:39:34.205" v="1454" actId="14100"/>
          <ac:picMkLst>
            <pc:docMk/>
            <pc:sldMk cId="3333993861" sldId="261"/>
            <ac:picMk id="9" creationId="{B1DD220E-CAB1-BA4A-0C28-DE9EA740CDCA}"/>
          </ac:picMkLst>
        </pc:picChg>
        <pc:picChg chg="add mod">
          <ac:chgData name="brahim laraki" userId="95c76f05f91f7712" providerId="LiveId" clId="{DC04A55A-B1D2-41DB-9506-641D7E5F1995}" dt="2025-06-08T11:46:35.948" v="1463" actId="962"/>
          <ac:picMkLst>
            <pc:docMk/>
            <pc:sldMk cId="3333993861" sldId="261"/>
            <ac:picMk id="13" creationId="{D9C6DA98-2D68-615E-5AAD-660F840D6898}"/>
          </ac:picMkLst>
        </pc:picChg>
      </pc:sldChg>
      <pc:sldChg chg="addSp delSp modSp add mod ord">
        <pc:chgData name="brahim laraki" userId="95c76f05f91f7712" providerId="LiveId" clId="{DC04A55A-B1D2-41DB-9506-641D7E5F1995}" dt="2025-06-09T09:38:25.110" v="3167"/>
        <pc:sldMkLst>
          <pc:docMk/>
          <pc:sldMk cId="3810934130" sldId="262"/>
        </pc:sldMkLst>
        <pc:spChg chg="mod">
          <ac:chgData name="brahim laraki" userId="95c76f05f91f7712" providerId="LiveId" clId="{DC04A55A-B1D2-41DB-9506-641D7E5F1995}" dt="2025-06-08T21:32:25.921" v="2847" actId="255"/>
          <ac:spMkLst>
            <pc:docMk/>
            <pc:sldMk cId="3810934130" sldId="262"/>
            <ac:spMk id="2" creationId="{5C775DB0-1E2D-C855-3008-D885C5613A48}"/>
          </ac:spMkLst>
        </pc:spChg>
        <pc:spChg chg="add mod">
          <ac:chgData name="brahim laraki" userId="95c76f05f91f7712" providerId="LiveId" clId="{DC04A55A-B1D2-41DB-9506-641D7E5F1995}" dt="2025-06-08T12:13:23.606" v="1559" actId="1076"/>
          <ac:spMkLst>
            <pc:docMk/>
            <pc:sldMk cId="3810934130" sldId="262"/>
            <ac:spMk id="18" creationId="{F3CC2AE2-C60C-A405-EF37-231EE51C5A6F}"/>
          </ac:spMkLst>
        </pc:spChg>
        <pc:picChg chg="add mod modCrop">
          <ac:chgData name="brahim laraki" userId="95c76f05f91f7712" providerId="LiveId" clId="{DC04A55A-B1D2-41DB-9506-641D7E5F1995}" dt="2025-06-08T12:13:58.912" v="1561" actId="1076"/>
          <ac:picMkLst>
            <pc:docMk/>
            <pc:sldMk cId="3810934130" sldId="262"/>
            <ac:picMk id="5" creationId="{CBFD45A7-CC91-8992-D78F-51595553A4A2}"/>
          </ac:picMkLst>
        </pc:picChg>
      </pc:sldChg>
      <pc:sldChg chg="addSp delSp modSp add mod ord">
        <pc:chgData name="brahim laraki" userId="95c76f05f91f7712" providerId="LiveId" clId="{DC04A55A-B1D2-41DB-9506-641D7E5F1995}" dt="2025-06-09T09:37:05.215" v="3165"/>
        <pc:sldMkLst>
          <pc:docMk/>
          <pc:sldMk cId="4272224790" sldId="263"/>
        </pc:sldMkLst>
        <pc:spChg chg="mod">
          <ac:chgData name="brahim laraki" userId="95c76f05f91f7712" providerId="LiveId" clId="{DC04A55A-B1D2-41DB-9506-641D7E5F1995}" dt="2025-06-08T21:32:12.180" v="2844" actId="255"/>
          <ac:spMkLst>
            <pc:docMk/>
            <pc:sldMk cId="4272224790" sldId="263"/>
            <ac:spMk id="2" creationId="{A4E43D8A-FA0F-4C09-BB15-D953138C757D}"/>
          </ac:spMkLst>
        </pc:spChg>
        <pc:spChg chg="add mod">
          <ac:chgData name="brahim laraki" userId="95c76f05f91f7712" providerId="LiveId" clId="{DC04A55A-B1D2-41DB-9506-641D7E5F1995}" dt="2025-06-08T20:34:28.740" v="1876" actId="255"/>
          <ac:spMkLst>
            <pc:docMk/>
            <pc:sldMk cId="4272224790" sldId="263"/>
            <ac:spMk id="7" creationId="{97C57FD6-EA64-5FFA-8E4C-940980624B50}"/>
          </ac:spMkLst>
        </pc:spChg>
        <pc:spChg chg="add mod">
          <ac:chgData name="brahim laraki" userId="95c76f05f91f7712" providerId="LiveId" clId="{DC04A55A-B1D2-41DB-9506-641D7E5F1995}" dt="2025-06-09T09:35:20.091" v="3161" actId="14100"/>
          <ac:spMkLst>
            <pc:docMk/>
            <pc:sldMk cId="4272224790" sldId="263"/>
            <ac:spMk id="9" creationId="{20416079-02F3-50A9-11CB-DA2CA308B178}"/>
          </ac:spMkLst>
        </pc:spChg>
        <pc:spChg chg="add mod">
          <ac:chgData name="brahim laraki" userId="95c76f05f91f7712" providerId="LiveId" clId="{DC04A55A-B1D2-41DB-9506-641D7E5F1995}" dt="2025-06-08T20:35:48.707" v="1894" actId="1076"/>
          <ac:spMkLst>
            <pc:docMk/>
            <pc:sldMk cId="4272224790" sldId="263"/>
            <ac:spMk id="19" creationId="{59F5245C-E68E-14E4-E27B-9157F3ED9B9C}"/>
          </ac:spMkLst>
        </pc:spChg>
        <pc:spChg chg="add mod">
          <ac:chgData name="brahim laraki" userId="95c76f05f91f7712" providerId="LiveId" clId="{DC04A55A-B1D2-41DB-9506-641D7E5F1995}" dt="2025-06-08T20:35:35.740" v="1890" actId="1076"/>
          <ac:spMkLst>
            <pc:docMk/>
            <pc:sldMk cId="4272224790" sldId="263"/>
            <ac:spMk id="20" creationId="{9A380F84-E6EA-4F86-CA47-4B39E87D497F}"/>
          </ac:spMkLst>
        </pc:spChg>
        <pc:spChg chg="add mod">
          <ac:chgData name="brahim laraki" userId="95c76f05f91f7712" providerId="LiveId" clId="{DC04A55A-B1D2-41DB-9506-641D7E5F1995}" dt="2025-06-08T20:35:11.011" v="1883" actId="1076"/>
          <ac:spMkLst>
            <pc:docMk/>
            <pc:sldMk cId="4272224790" sldId="263"/>
            <ac:spMk id="21" creationId="{1546E515-C001-40E0-A8B3-AC55F501EB1B}"/>
          </ac:spMkLst>
        </pc:spChg>
        <pc:spChg chg="add mod">
          <ac:chgData name="brahim laraki" userId="95c76f05f91f7712" providerId="LiveId" clId="{DC04A55A-B1D2-41DB-9506-641D7E5F1995}" dt="2025-06-08T20:35:50.900" v="1895" actId="1076"/>
          <ac:spMkLst>
            <pc:docMk/>
            <pc:sldMk cId="4272224790" sldId="263"/>
            <ac:spMk id="22" creationId="{3793F0BF-93E6-4360-330F-4C668B1ABF0C}"/>
          </ac:spMkLst>
        </pc:spChg>
        <pc:spChg chg="add mod">
          <ac:chgData name="brahim laraki" userId="95c76f05f91f7712" providerId="LiveId" clId="{DC04A55A-B1D2-41DB-9506-641D7E5F1995}" dt="2025-06-08T20:35:25.200" v="1886" actId="1076"/>
          <ac:spMkLst>
            <pc:docMk/>
            <pc:sldMk cId="4272224790" sldId="263"/>
            <ac:spMk id="23" creationId="{C170F6DF-60B8-8527-FE52-675DD34BC43E}"/>
          </ac:spMkLst>
        </pc:spChg>
        <pc:spChg chg="add mod">
          <ac:chgData name="brahim laraki" userId="95c76f05f91f7712" providerId="LiveId" clId="{DC04A55A-B1D2-41DB-9506-641D7E5F1995}" dt="2025-06-08T20:35:39.047" v="1891" actId="1076"/>
          <ac:spMkLst>
            <pc:docMk/>
            <pc:sldMk cId="4272224790" sldId="263"/>
            <ac:spMk id="25" creationId="{99CB2DAA-0430-2592-C60B-1F9E256BB1DE}"/>
          </ac:spMkLst>
        </pc:spChg>
        <pc:spChg chg="add mod">
          <ac:chgData name="brahim laraki" userId="95c76f05f91f7712" providerId="LiveId" clId="{DC04A55A-B1D2-41DB-9506-641D7E5F1995}" dt="2025-06-08T20:35:43.582" v="1892" actId="1076"/>
          <ac:spMkLst>
            <pc:docMk/>
            <pc:sldMk cId="4272224790" sldId="263"/>
            <ac:spMk id="26" creationId="{CBD3FFF8-A88E-62A0-8CC1-4F1237AC545E}"/>
          </ac:spMkLst>
        </pc:spChg>
        <pc:spChg chg="add mod">
          <ac:chgData name="brahim laraki" userId="95c76f05f91f7712" providerId="LiveId" clId="{DC04A55A-B1D2-41DB-9506-641D7E5F1995}" dt="2025-06-08T20:35:20.375" v="1885" actId="1076"/>
          <ac:spMkLst>
            <pc:docMk/>
            <pc:sldMk cId="4272224790" sldId="263"/>
            <ac:spMk id="29" creationId="{DD6BC26C-E7F2-9E61-3709-E88455D7E206}"/>
          </ac:spMkLst>
        </pc:spChg>
        <pc:spChg chg="add mod">
          <ac:chgData name="brahim laraki" userId="95c76f05f91f7712" providerId="LiveId" clId="{DC04A55A-B1D2-41DB-9506-641D7E5F1995}" dt="2025-06-08T20:35:07.294" v="1882" actId="1076"/>
          <ac:spMkLst>
            <pc:docMk/>
            <pc:sldMk cId="4272224790" sldId="263"/>
            <ac:spMk id="32" creationId="{5B9ECA78-2E9F-9E0A-A3C2-96C113B9F877}"/>
          </ac:spMkLst>
        </pc:spChg>
        <pc:spChg chg="add mod">
          <ac:chgData name="brahim laraki" userId="95c76f05f91f7712" providerId="LiveId" clId="{DC04A55A-B1D2-41DB-9506-641D7E5F1995}" dt="2025-06-08T20:35:05.198" v="1881" actId="1076"/>
          <ac:spMkLst>
            <pc:docMk/>
            <pc:sldMk cId="4272224790" sldId="263"/>
            <ac:spMk id="33" creationId="{5A1CCD48-405F-47C6-B5BB-13F614C38EFB}"/>
          </ac:spMkLst>
        </pc:spChg>
        <pc:spChg chg="add mod">
          <ac:chgData name="brahim laraki" userId="95c76f05f91f7712" providerId="LiveId" clId="{DC04A55A-B1D2-41DB-9506-641D7E5F1995}" dt="2025-06-08T20:34:51.601" v="1877" actId="1076"/>
          <ac:spMkLst>
            <pc:docMk/>
            <pc:sldMk cId="4272224790" sldId="263"/>
            <ac:spMk id="36" creationId="{27934AEC-8254-651A-ED83-723AAD5402A2}"/>
          </ac:spMkLst>
        </pc:spChg>
        <pc:spChg chg="add mod">
          <ac:chgData name="brahim laraki" userId="95c76f05f91f7712" providerId="LiveId" clId="{DC04A55A-B1D2-41DB-9506-641D7E5F1995}" dt="2025-06-08T20:35:30.972" v="1888" actId="1076"/>
          <ac:spMkLst>
            <pc:docMk/>
            <pc:sldMk cId="4272224790" sldId="263"/>
            <ac:spMk id="37" creationId="{FC20977A-A755-8FB0-3ABE-DF859FA31C43}"/>
          </ac:spMkLst>
        </pc:spChg>
        <pc:spChg chg="add mod">
          <ac:chgData name="brahim laraki" userId="95c76f05f91f7712" providerId="LiveId" clId="{DC04A55A-B1D2-41DB-9506-641D7E5F1995}" dt="2025-06-08T20:35:46.152" v="1893" actId="1076"/>
          <ac:spMkLst>
            <pc:docMk/>
            <pc:sldMk cId="4272224790" sldId="263"/>
            <ac:spMk id="38" creationId="{736DF510-362A-8CAC-7083-1E289DB5E02D}"/>
          </ac:spMkLst>
        </pc:spChg>
        <pc:spChg chg="add mod">
          <ac:chgData name="brahim laraki" userId="95c76f05f91f7712" providerId="LiveId" clId="{DC04A55A-B1D2-41DB-9506-641D7E5F1995}" dt="2025-06-09T09:35:28.921" v="3162" actId="1076"/>
          <ac:spMkLst>
            <pc:docMk/>
            <pc:sldMk cId="4272224790" sldId="263"/>
            <ac:spMk id="39" creationId="{CFC6AA1C-5978-9B91-5AF5-A07F1930FE65}"/>
          </ac:spMkLst>
        </pc:spChg>
        <pc:spChg chg="add mod">
          <ac:chgData name="brahim laraki" userId="95c76f05f91f7712" providerId="LiveId" clId="{DC04A55A-B1D2-41DB-9506-641D7E5F1995}" dt="2025-06-08T20:35:16.280" v="1884" actId="1076"/>
          <ac:spMkLst>
            <pc:docMk/>
            <pc:sldMk cId="4272224790" sldId="263"/>
            <ac:spMk id="40" creationId="{EE43D384-62A0-20A4-75E2-520CEEB04621}"/>
          </ac:spMkLst>
        </pc:spChg>
        <pc:spChg chg="add mod">
          <ac:chgData name="brahim laraki" userId="95c76f05f91f7712" providerId="LiveId" clId="{DC04A55A-B1D2-41DB-9506-641D7E5F1995}" dt="2025-06-08T20:35:02.719" v="1880" actId="1076"/>
          <ac:spMkLst>
            <pc:docMk/>
            <pc:sldMk cId="4272224790" sldId="263"/>
            <ac:spMk id="41" creationId="{E1A37CC3-ACEE-6588-5A18-63425BBEB662}"/>
          </ac:spMkLst>
        </pc:spChg>
        <pc:spChg chg="add mod">
          <ac:chgData name="brahim laraki" userId="95c76f05f91f7712" providerId="LiveId" clId="{DC04A55A-B1D2-41DB-9506-641D7E5F1995}" dt="2025-06-08T20:34:57.884" v="1879" actId="1076"/>
          <ac:spMkLst>
            <pc:docMk/>
            <pc:sldMk cId="4272224790" sldId="263"/>
            <ac:spMk id="42" creationId="{7596233F-29C8-6501-7CE0-A571A52F7271}"/>
          </ac:spMkLst>
        </pc:spChg>
        <pc:spChg chg="add mod">
          <ac:chgData name="brahim laraki" userId="95c76f05f91f7712" providerId="LiveId" clId="{DC04A55A-B1D2-41DB-9506-641D7E5F1995}" dt="2025-06-09T09:35:36.464" v="3163" actId="1076"/>
          <ac:spMkLst>
            <pc:docMk/>
            <pc:sldMk cId="4272224790" sldId="263"/>
            <ac:spMk id="43" creationId="{5ACBC8D0-E1C0-ECC7-69F8-8DF82D490C21}"/>
          </ac:spMkLst>
        </pc:spChg>
      </pc:sldChg>
      <pc:sldChg chg="addSp delSp modSp add mod">
        <pc:chgData name="brahim laraki" userId="95c76f05f91f7712" providerId="LiveId" clId="{DC04A55A-B1D2-41DB-9506-641D7E5F1995}" dt="2025-06-09T09:41:20.874" v="3177" actId="1076"/>
        <pc:sldMkLst>
          <pc:docMk/>
          <pc:sldMk cId="3392309491" sldId="264"/>
        </pc:sldMkLst>
        <pc:spChg chg="mod">
          <ac:chgData name="brahim laraki" userId="95c76f05f91f7712" providerId="LiveId" clId="{DC04A55A-B1D2-41DB-9506-641D7E5F1995}" dt="2025-06-08T21:32:17.313" v="2846" actId="1076"/>
          <ac:spMkLst>
            <pc:docMk/>
            <pc:sldMk cId="3392309491" sldId="264"/>
            <ac:spMk id="2" creationId="{2592C850-EAA4-D3A7-9C77-DDC0BC410425}"/>
          </ac:spMkLst>
        </pc:spChg>
        <pc:spChg chg="add mod">
          <ac:chgData name="brahim laraki" userId="95c76f05f91f7712" providerId="LiveId" clId="{DC04A55A-B1D2-41DB-9506-641D7E5F1995}" dt="2025-06-08T21:08:25.395" v="2401" actId="20577"/>
          <ac:spMkLst>
            <pc:docMk/>
            <pc:sldMk cId="3392309491" sldId="264"/>
            <ac:spMk id="5" creationId="{6912581C-14CB-852E-3A50-F30EEDB69BF7}"/>
          </ac:spMkLst>
        </pc:spChg>
        <pc:spChg chg="add mod">
          <ac:chgData name="brahim laraki" userId="95c76f05f91f7712" providerId="LiveId" clId="{DC04A55A-B1D2-41DB-9506-641D7E5F1995}" dt="2025-06-09T09:41:15.736" v="3176" actId="208"/>
          <ac:spMkLst>
            <pc:docMk/>
            <pc:sldMk cId="3392309491" sldId="264"/>
            <ac:spMk id="11" creationId="{E7D80B09-0936-AC9D-588F-E411B63E9C91}"/>
          </ac:spMkLst>
        </pc:spChg>
        <pc:picChg chg="add mod">
          <ac:chgData name="brahim laraki" userId="95c76f05f91f7712" providerId="LiveId" clId="{DC04A55A-B1D2-41DB-9506-641D7E5F1995}" dt="2025-06-08T20:56:59.422" v="2186" actId="1076"/>
          <ac:picMkLst>
            <pc:docMk/>
            <pc:sldMk cId="3392309491" sldId="264"/>
            <ac:picMk id="4" creationId="{F4F1967E-27F9-8B58-8532-95D28836FD14}"/>
          </ac:picMkLst>
        </pc:picChg>
        <pc:cxnChg chg="add mod">
          <ac:chgData name="brahim laraki" userId="95c76f05f91f7712" providerId="LiveId" clId="{DC04A55A-B1D2-41DB-9506-641D7E5F1995}" dt="2025-06-09T09:41:20.874" v="3177" actId="1076"/>
          <ac:cxnSpMkLst>
            <pc:docMk/>
            <pc:sldMk cId="3392309491" sldId="264"/>
            <ac:cxnSpMk id="15" creationId="{613C3009-A24B-5831-1201-87B6DE65241D}"/>
          </ac:cxnSpMkLst>
        </pc:cxnChg>
      </pc:sldChg>
      <pc:sldChg chg="addSp delSp modSp add mod">
        <pc:chgData name="brahim laraki" userId="95c76f05f91f7712" providerId="LiveId" clId="{DC04A55A-B1D2-41DB-9506-641D7E5F1995}" dt="2025-06-08T21:31:59.131" v="2843" actId="1076"/>
        <pc:sldMkLst>
          <pc:docMk/>
          <pc:sldMk cId="1073620202" sldId="265"/>
        </pc:sldMkLst>
        <pc:spChg chg="mod">
          <ac:chgData name="brahim laraki" userId="95c76f05f91f7712" providerId="LiveId" clId="{DC04A55A-B1D2-41DB-9506-641D7E5F1995}" dt="2025-06-08T21:31:59.131" v="2843" actId="1076"/>
          <ac:spMkLst>
            <pc:docMk/>
            <pc:sldMk cId="1073620202" sldId="265"/>
            <ac:spMk id="2" creationId="{6524D161-CE93-5CEC-2043-0D4CFBDBF69D}"/>
          </ac:spMkLst>
        </pc:spChg>
        <pc:spChg chg="add mod">
          <ac:chgData name="brahim laraki" userId="95c76f05f91f7712" providerId="LiveId" clId="{DC04A55A-B1D2-41DB-9506-641D7E5F1995}" dt="2025-06-08T21:13:37.603" v="2576" actId="20577"/>
          <ac:spMkLst>
            <pc:docMk/>
            <pc:sldMk cId="1073620202" sldId="265"/>
            <ac:spMk id="5" creationId="{BB22C1BF-1F74-A358-B854-453AD6EF23AE}"/>
          </ac:spMkLst>
        </pc:spChg>
        <pc:picChg chg="add mod modCrop">
          <ac:chgData name="brahim laraki" userId="95c76f05f91f7712" providerId="LiveId" clId="{DC04A55A-B1D2-41DB-9506-641D7E5F1995}" dt="2025-06-08T21:07:47.601" v="2371" actId="1076"/>
          <ac:picMkLst>
            <pc:docMk/>
            <pc:sldMk cId="1073620202" sldId="265"/>
            <ac:picMk id="4" creationId="{1947C5A0-75BF-A0D5-1CDE-041248CA7147}"/>
          </ac:picMkLst>
        </pc:picChg>
      </pc:sldChg>
      <pc:sldChg chg="add del">
        <pc:chgData name="brahim laraki" userId="95c76f05f91f7712" providerId="LiveId" clId="{DC04A55A-B1D2-41DB-9506-641D7E5F1995}" dt="2025-06-08T13:15:34.304" v="1873" actId="47"/>
        <pc:sldMkLst>
          <pc:docMk/>
          <pc:sldMk cId="2114041422" sldId="265"/>
        </pc:sldMkLst>
      </pc:sldChg>
      <pc:sldChg chg="addSp delSp modSp add mod">
        <pc:chgData name="brahim laraki" userId="95c76f05f91f7712" providerId="LiveId" clId="{DC04A55A-B1D2-41DB-9506-641D7E5F1995}" dt="2025-06-08T21:29:54.351" v="2830" actId="1076"/>
        <pc:sldMkLst>
          <pc:docMk/>
          <pc:sldMk cId="2569521256" sldId="266"/>
        </pc:sldMkLst>
        <pc:spChg chg="mod">
          <ac:chgData name="brahim laraki" userId="95c76f05f91f7712" providerId="LiveId" clId="{DC04A55A-B1D2-41DB-9506-641D7E5F1995}" dt="2025-06-08T21:15:29.429" v="2594" actId="14100"/>
          <ac:spMkLst>
            <pc:docMk/>
            <pc:sldMk cId="2569521256" sldId="266"/>
            <ac:spMk id="2" creationId="{049ABC75-101C-B603-51A8-F0C63BB85F93}"/>
          </ac:spMkLst>
        </pc:spChg>
        <pc:spChg chg="add mod">
          <ac:chgData name="brahim laraki" userId="95c76f05f91f7712" providerId="LiveId" clId="{DC04A55A-B1D2-41DB-9506-641D7E5F1995}" dt="2025-06-08T21:29:40.040" v="2827" actId="1076"/>
          <ac:spMkLst>
            <pc:docMk/>
            <pc:sldMk cId="2569521256" sldId="266"/>
            <ac:spMk id="6" creationId="{321D0B20-F111-A6B9-C668-BF53C63B8BB8}"/>
          </ac:spMkLst>
        </pc:spChg>
        <pc:spChg chg="add mod">
          <ac:chgData name="brahim laraki" userId="95c76f05f91f7712" providerId="LiveId" clId="{DC04A55A-B1D2-41DB-9506-641D7E5F1995}" dt="2025-06-08T21:27:33.682" v="2802" actId="1076"/>
          <ac:spMkLst>
            <pc:docMk/>
            <pc:sldMk cId="2569521256" sldId="266"/>
            <ac:spMk id="7" creationId="{7D2D8084-7F81-1A9B-C8F9-9C3B58EBBD93}"/>
          </ac:spMkLst>
        </pc:spChg>
        <pc:spChg chg="add mod">
          <ac:chgData name="brahim laraki" userId="95c76f05f91f7712" providerId="LiveId" clId="{DC04A55A-B1D2-41DB-9506-641D7E5F1995}" dt="2025-06-08T21:27:52.249" v="2808" actId="1076"/>
          <ac:spMkLst>
            <pc:docMk/>
            <pc:sldMk cId="2569521256" sldId="266"/>
            <ac:spMk id="9" creationId="{E495C9F3-15AE-DFB9-1235-3B985D94D045}"/>
          </ac:spMkLst>
        </pc:spChg>
        <pc:picChg chg="add mod modCrop">
          <ac:chgData name="brahim laraki" userId="95c76f05f91f7712" providerId="LiveId" clId="{DC04A55A-B1D2-41DB-9506-641D7E5F1995}" dt="2025-06-08T21:27:19.624" v="2798" actId="1076"/>
          <ac:picMkLst>
            <pc:docMk/>
            <pc:sldMk cId="2569521256" sldId="266"/>
            <ac:picMk id="4" creationId="{23C59DDE-044A-831F-723A-53BB82D9DB12}"/>
          </ac:picMkLst>
        </pc:picChg>
        <pc:picChg chg="add mod modCrop">
          <ac:chgData name="brahim laraki" userId="95c76f05f91f7712" providerId="LiveId" clId="{DC04A55A-B1D2-41DB-9506-641D7E5F1995}" dt="2025-06-08T21:29:54.351" v="2830" actId="1076"/>
          <ac:picMkLst>
            <pc:docMk/>
            <pc:sldMk cId="2569521256" sldId="266"/>
            <ac:picMk id="5" creationId="{FF5365B1-1F84-830F-0DB4-19A731806193}"/>
          </ac:picMkLst>
        </pc:picChg>
      </pc:sldChg>
      <pc:sldChg chg="addSp delSp modSp add mod">
        <pc:chgData name="brahim laraki" userId="95c76f05f91f7712" providerId="LiveId" clId="{DC04A55A-B1D2-41DB-9506-641D7E5F1995}" dt="2025-06-08T21:57:57.529" v="2962" actId="20577"/>
        <pc:sldMkLst>
          <pc:docMk/>
          <pc:sldMk cId="340009498" sldId="267"/>
        </pc:sldMkLst>
        <pc:spChg chg="mod">
          <ac:chgData name="brahim laraki" userId="95c76f05f91f7712" providerId="LiveId" clId="{DC04A55A-B1D2-41DB-9506-641D7E5F1995}" dt="2025-06-08T21:35:15.688" v="2897" actId="20577"/>
          <ac:spMkLst>
            <pc:docMk/>
            <pc:sldMk cId="340009498" sldId="267"/>
            <ac:spMk id="2" creationId="{2EBC6EE9-1873-71C9-441B-6F898A82E29D}"/>
          </ac:spMkLst>
        </pc:spChg>
        <pc:spChg chg="add mod">
          <ac:chgData name="brahim laraki" userId="95c76f05f91f7712" providerId="LiveId" clId="{DC04A55A-B1D2-41DB-9506-641D7E5F1995}" dt="2025-06-08T21:57:57.529" v="2962" actId="20577"/>
          <ac:spMkLst>
            <pc:docMk/>
            <pc:sldMk cId="340009498" sldId="267"/>
            <ac:spMk id="17" creationId="{2ABEE9FC-4443-76D4-542F-18C549DF806F}"/>
          </ac:spMkLst>
        </pc:spChg>
        <pc:picChg chg="add mod modCrop">
          <ac:chgData name="brahim laraki" userId="95c76f05f91f7712" providerId="LiveId" clId="{DC04A55A-B1D2-41DB-9506-641D7E5F1995}" dt="2025-06-08T21:51:57.555" v="2916" actId="14100"/>
          <ac:picMkLst>
            <pc:docMk/>
            <pc:sldMk cId="340009498" sldId="267"/>
            <ac:picMk id="13" creationId="{8CFC721C-EA73-4216-149C-204DFA5260C5}"/>
          </ac:picMkLst>
        </pc:picChg>
        <pc:picChg chg="add mod modCrop">
          <ac:chgData name="brahim laraki" userId="95c76f05f91f7712" providerId="LiveId" clId="{DC04A55A-B1D2-41DB-9506-641D7E5F1995}" dt="2025-06-08T21:51:50.241" v="2915" actId="732"/>
          <ac:picMkLst>
            <pc:docMk/>
            <pc:sldMk cId="340009498" sldId="267"/>
            <ac:picMk id="15" creationId="{F7BCF5A0-1FF6-0085-DF10-1DD8878170B0}"/>
          </ac:picMkLst>
        </pc:picChg>
      </pc:sldChg>
      <pc:sldChg chg="new del">
        <pc:chgData name="brahim laraki" userId="95c76f05f91f7712" providerId="LiveId" clId="{DC04A55A-B1D2-41DB-9506-641D7E5F1995}" dt="2025-06-08T21:08:54.492" v="2413" actId="2696"/>
        <pc:sldMkLst>
          <pc:docMk/>
          <pc:sldMk cId="2295760296" sldId="267"/>
        </pc:sldMkLst>
      </pc:sldChg>
      <pc:sldChg chg="addSp delSp modSp add mod">
        <pc:chgData name="brahim laraki" userId="95c76f05f91f7712" providerId="LiveId" clId="{DC04A55A-B1D2-41DB-9506-641D7E5F1995}" dt="2025-06-09T09:23:30.351" v="3155" actId="1076"/>
        <pc:sldMkLst>
          <pc:docMk/>
          <pc:sldMk cId="1717233701" sldId="268"/>
        </pc:sldMkLst>
        <pc:picChg chg="add mod">
          <ac:chgData name="brahim laraki" userId="95c76f05f91f7712" providerId="LiveId" clId="{DC04A55A-B1D2-41DB-9506-641D7E5F1995}" dt="2025-06-08T22:00:40.093" v="2975" actId="1076"/>
          <ac:picMkLst>
            <pc:docMk/>
            <pc:sldMk cId="1717233701" sldId="268"/>
            <ac:picMk id="5" creationId="{B5C5A3C9-EA37-780E-BD4C-42F2CE833ECF}"/>
          </ac:picMkLst>
        </pc:picChg>
        <pc:picChg chg="add mod">
          <ac:chgData name="brahim laraki" userId="95c76f05f91f7712" providerId="LiveId" clId="{DC04A55A-B1D2-41DB-9506-641D7E5F1995}" dt="2025-06-09T09:23:30.351" v="3155" actId="1076"/>
          <ac:picMkLst>
            <pc:docMk/>
            <pc:sldMk cId="1717233701" sldId="268"/>
            <ac:picMk id="6" creationId="{201310E4-708F-D642-C236-C27205210CAD}"/>
          </ac:picMkLst>
        </pc:picChg>
      </pc:sldChg>
      <pc:sldChg chg="addSp delSp modSp add mod">
        <pc:chgData name="brahim laraki" userId="95c76f05f91f7712" providerId="LiveId" clId="{DC04A55A-B1D2-41DB-9506-641D7E5F1995}" dt="2025-06-09T09:24:47.958" v="3160" actId="20577"/>
        <pc:sldMkLst>
          <pc:docMk/>
          <pc:sldMk cId="2180539867" sldId="269"/>
        </pc:sldMkLst>
        <pc:spChg chg="mod">
          <ac:chgData name="brahim laraki" userId="95c76f05f91f7712" providerId="LiveId" clId="{DC04A55A-B1D2-41DB-9506-641D7E5F1995}" dt="2025-06-09T09:24:47.958" v="3160" actId="20577"/>
          <ac:spMkLst>
            <pc:docMk/>
            <pc:sldMk cId="2180539867" sldId="269"/>
            <ac:spMk id="2" creationId="{25B8F964-F592-8DC7-C72B-E8D5DB88E9AF}"/>
          </ac:spMkLst>
        </pc:spChg>
        <pc:spChg chg="add mod">
          <ac:chgData name="brahim laraki" userId="95c76f05f91f7712" providerId="LiveId" clId="{DC04A55A-B1D2-41DB-9506-641D7E5F1995}" dt="2025-06-09T09:19:48.262" v="3154" actId="14100"/>
          <ac:spMkLst>
            <pc:docMk/>
            <pc:sldMk cId="2180539867" sldId="269"/>
            <ac:spMk id="19" creationId="{3F3131D9-6E35-0E52-F501-91FD3F49A28A}"/>
          </ac:spMkLst>
        </pc:spChg>
        <pc:spChg chg="add mod">
          <ac:chgData name="brahim laraki" userId="95c76f05f91f7712" providerId="LiveId" clId="{DC04A55A-B1D2-41DB-9506-641D7E5F1995}" dt="2025-06-09T09:15:33.350" v="3142" actId="113"/>
          <ac:spMkLst>
            <pc:docMk/>
            <pc:sldMk cId="2180539867" sldId="269"/>
            <ac:spMk id="21" creationId="{45ABFFE5-1C2B-786D-7A3E-B8A34F722CA8}"/>
          </ac:spMkLst>
        </pc:spChg>
        <pc:picChg chg="add mod modCrop">
          <ac:chgData name="brahim laraki" userId="95c76f05f91f7712" providerId="LiveId" clId="{DC04A55A-B1D2-41DB-9506-641D7E5F1995}" dt="2025-06-09T09:16:12.091" v="3144" actId="1076"/>
          <ac:picMkLst>
            <pc:docMk/>
            <pc:sldMk cId="2180539867" sldId="269"/>
            <ac:picMk id="9" creationId="{F39438B3-4690-120B-5691-78F2B7538DC9}"/>
          </ac:picMkLst>
        </pc:picChg>
        <pc:picChg chg="add mod modCrop">
          <ac:chgData name="brahim laraki" userId="95c76f05f91f7712" providerId="LiveId" clId="{DC04A55A-B1D2-41DB-9506-641D7E5F1995}" dt="2025-06-09T09:19:45.933" v="3153" actId="1076"/>
          <ac:picMkLst>
            <pc:docMk/>
            <pc:sldMk cId="2180539867" sldId="269"/>
            <ac:picMk id="13" creationId="{889AB24E-97C4-804D-20D5-A7C358C45FA0}"/>
          </ac:picMkLst>
        </pc:picChg>
        <pc:picChg chg="add mod">
          <ac:chgData name="brahim laraki" userId="95c76f05f91f7712" providerId="LiveId" clId="{DC04A55A-B1D2-41DB-9506-641D7E5F1995}" dt="2025-06-09T09:10:29.053" v="3107" actId="1076"/>
          <ac:picMkLst>
            <pc:docMk/>
            <pc:sldMk cId="2180539867" sldId="269"/>
            <ac:picMk id="17" creationId="{1485760A-0166-0AD2-18E6-7C776B244FF1}"/>
          </ac:picMkLst>
        </pc:picChg>
      </pc:sldChg>
      <pc:sldChg chg="addSp delSp modSp add mod ord">
        <pc:chgData name="brahim laraki" userId="95c76f05f91f7712" providerId="LiveId" clId="{DC04A55A-B1D2-41DB-9506-641D7E5F1995}" dt="2025-06-09T08:44:27.291" v="3080"/>
        <pc:sldMkLst>
          <pc:docMk/>
          <pc:sldMk cId="3749090902" sldId="270"/>
        </pc:sldMkLst>
        <pc:spChg chg="add mod">
          <ac:chgData name="brahim laraki" userId="95c76f05f91f7712" providerId="LiveId" clId="{DC04A55A-B1D2-41DB-9506-641D7E5F1995}" dt="2025-06-09T08:43:26.993" v="3043" actId="1076"/>
          <ac:spMkLst>
            <pc:docMk/>
            <pc:sldMk cId="3749090902" sldId="270"/>
            <ac:spMk id="5" creationId="{D181FAA3-CECB-FD12-E632-C175CF0FC59F}"/>
          </ac:spMkLst>
        </pc:spChg>
        <pc:spChg chg="add mod">
          <ac:chgData name="brahim laraki" userId="95c76f05f91f7712" providerId="LiveId" clId="{DC04A55A-B1D2-41DB-9506-641D7E5F1995}" dt="2025-06-09T08:44:16.354" v="3077" actId="12"/>
          <ac:spMkLst>
            <pc:docMk/>
            <pc:sldMk cId="3749090902" sldId="270"/>
            <ac:spMk id="6" creationId="{968DE7D1-14A8-D4EB-95FD-206357FF9DA5}"/>
          </ac:spMkLst>
        </pc:spChg>
        <pc:picChg chg="add mod">
          <ac:chgData name="brahim laraki" userId="95c76f05f91f7712" providerId="LiveId" clId="{DC04A55A-B1D2-41DB-9506-641D7E5F1995}" dt="2025-06-09T08:43:24.405" v="3042" actId="1076"/>
          <ac:picMkLst>
            <pc:docMk/>
            <pc:sldMk cId="3749090902" sldId="270"/>
            <ac:picMk id="3" creationId="{F790BAC4-1C7B-FAE1-F81A-EFDE43D9BF82}"/>
          </ac:picMkLst>
        </pc:picChg>
      </pc:sldChg>
      <pc:sldChg chg="modSp add mod">
        <pc:chgData name="brahim laraki" userId="95c76f05f91f7712" providerId="LiveId" clId="{DC04A55A-B1D2-41DB-9506-641D7E5F1995}" dt="2025-06-09T09:49:04.891" v="3178" actId="20577"/>
        <pc:sldMkLst>
          <pc:docMk/>
          <pc:sldMk cId="141617029" sldId="271"/>
        </pc:sldMkLst>
      </pc:sldChg>
      <pc:sldChg chg="modSp mod">
        <pc:chgData name="brahim laraki" userId="95c76f05f91f7712" providerId="LiveId" clId="{DC04A55A-B1D2-41DB-9506-641D7E5F1995}" dt="2025-06-16T18:04:12.399" v="3186" actId="1076"/>
        <pc:sldMkLst>
          <pc:docMk/>
          <pc:sldMk cId="2564575484" sldId="274"/>
        </pc:sldMkLst>
        <pc:spChg chg="mod">
          <ac:chgData name="brahim laraki" userId="95c76f05f91f7712" providerId="LiveId" clId="{DC04A55A-B1D2-41DB-9506-641D7E5F1995}" dt="2025-06-16T18:04:12.399" v="3186" actId="1076"/>
          <ac:spMkLst>
            <pc:docMk/>
            <pc:sldMk cId="2564575484" sldId="274"/>
            <ac:spMk id="15" creationId="{B73A0485-443B-74E6-EA82-FA879D3550AE}"/>
          </ac:spMkLst>
        </pc:spChg>
        <pc:spChg chg="mod">
          <ac:chgData name="brahim laraki" userId="95c76f05f91f7712" providerId="LiveId" clId="{DC04A55A-B1D2-41DB-9506-641D7E5F1995}" dt="2025-06-16T18:04:07.526" v="3184" actId="1076"/>
          <ac:spMkLst>
            <pc:docMk/>
            <pc:sldMk cId="2564575484" sldId="274"/>
            <ac:spMk id="18" creationId="{0E4BA03A-BA73-3450-0BA9-6D6FA8935ADD}"/>
          </ac:spMkLst>
        </pc:spChg>
        <pc:picChg chg="mod">
          <ac:chgData name="brahim laraki" userId="95c76f05f91f7712" providerId="LiveId" clId="{DC04A55A-B1D2-41DB-9506-641D7E5F1995}" dt="2025-06-16T18:03:55.726" v="3181" actId="1076"/>
          <ac:picMkLst>
            <pc:docMk/>
            <pc:sldMk cId="2564575484" sldId="274"/>
            <ac:picMk id="4" creationId="{348825F9-E9D7-9513-9F3C-799843266DB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89EAB7-7851-44D0-A609-7090BBFFB3B2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93AB79-0321-4BB8-A73D-CB0221430D39}">
      <dgm:prSet/>
      <dgm:spPr/>
      <dgm:t>
        <a:bodyPr/>
        <a:lstStyle/>
        <a:p>
          <a:r>
            <a:rPr lang="fr-FR" dirty="0"/>
            <a:t>Exploration et nettoyage des données</a:t>
          </a:r>
          <a:endParaRPr lang="en-US" dirty="0"/>
        </a:p>
      </dgm:t>
    </dgm:pt>
    <dgm:pt modelId="{1BD0D627-BC65-43F7-9634-3D7582170629}" type="parTrans" cxnId="{F556355A-419B-479C-8762-F7F007DB083A}">
      <dgm:prSet/>
      <dgm:spPr/>
      <dgm:t>
        <a:bodyPr/>
        <a:lstStyle/>
        <a:p>
          <a:endParaRPr lang="en-US"/>
        </a:p>
      </dgm:t>
    </dgm:pt>
    <dgm:pt modelId="{DC984753-7624-41C3-B35A-6C4BFAE8177B}" type="sibTrans" cxnId="{F556355A-419B-479C-8762-F7F007DB083A}">
      <dgm:prSet/>
      <dgm:spPr/>
      <dgm:t>
        <a:bodyPr/>
        <a:lstStyle/>
        <a:p>
          <a:endParaRPr lang="en-US"/>
        </a:p>
      </dgm:t>
    </dgm:pt>
    <dgm:pt modelId="{44C0DFA6-0404-409E-9E38-ED8D9FD91988}">
      <dgm:prSet/>
      <dgm:spPr/>
      <dgm:t>
        <a:bodyPr/>
        <a:lstStyle/>
        <a:p>
          <a:r>
            <a:rPr lang="fr-FR"/>
            <a:t>Implémentation des valeurs manquantes</a:t>
          </a:r>
          <a:endParaRPr lang="en-US"/>
        </a:p>
      </dgm:t>
    </dgm:pt>
    <dgm:pt modelId="{78D8C122-7B35-40D2-A119-5770D9248742}" type="parTrans" cxnId="{2AA47215-09F5-4C8A-BB06-AD9DE3AF4587}">
      <dgm:prSet/>
      <dgm:spPr/>
      <dgm:t>
        <a:bodyPr/>
        <a:lstStyle/>
        <a:p>
          <a:endParaRPr lang="en-US"/>
        </a:p>
      </dgm:t>
    </dgm:pt>
    <dgm:pt modelId="{09D92E0C-3AE4-4E79-ADC8-1E21B5E70D92}" type="sibTrans" cxnId="{2AA47215-09F5-4C8A-BB06-AD9DE3AF4587}">
      <dgm:prSet/>
      <dgm:spPr/>
      <dgm:t>
        <a:bodyPr/>
        <a:lstStyle/>
        <a:p>
          <a:endParaRPr lang="en-US"/>
        </a:p>
      </dgm:t>
    </dgm:pt>
    <dgm:pt modelId="{E5EF8494-ED9C-4D4B-ADCC-534E4788DA5C}">
      <dgm:prSet/>
      <dgm:spPr/>
      <dgm:t>
        <a:bodyPr/>
        <a:lstStyle/>
        <a:p>
          <a:r>
            <a:rPr lang="fr-FR" dirty="0"/>
            <a:t>Analyse exploratoire des données</a:t>
          </a:r>
          <a:endParaRPr lang="en-US" dirty="0"/>
        </a:p>
      </dgm:t>
    </dgm:pt>
    <dgm:pt modelId="{89E93BA4-6F66-4868-B3D2-EC22BF6BF738}" type="parTrans" cxnId="{90F99BCF-34CA-4586-B325-FB0BD35EF38F}">
      <dgm:prSet/>
      <dgm:spPr/>
      <dgm:t>
        <a:bodyPr/>
        <a:lstStyle/>
        <a:p>
          <a:endParaRPr lang="en-US"/>
        </a:p>
      </dgm:t>
    </dgm:pt>
    <dgm:pt modelId="{1E937D07-1DF2-4685-84C2-95D2780B7497}" type="sibTrans" cxnId="{90F99BCF-34CA-4586-B325-FB0BD35EF38F}">
      <dgm:prSet/>
      <dgm:spPr/>
      <dgm:t>
        <a:bodyPr/>
        <a:lstStyle/>
        <a:p>
          <a:endParaRPr lang="en-US"/>
        </a:p>
      </dgm:t>
    </dgm:pt>
    <dgm:pt modelId="{BFE1A4F2-532F-4494-B142-B2AEF0EC097A}">
      <dgm:prSet/>
      <dgm:spPr/>
      <dgm:t>
        <a:bodyPr/>
        <a:lstStyle/>
        <a:p>
          <a:r>
            <a:rPr lang="fr-FR" dirty="0"/>
            <a:t>Analyse descriptive des données</a:t>
          </a:r>
          <a:endParaRPr lang="en-US" dirty="0"/>
        </a:p>
      </dgm:t>
    </dgm:pt>
    <dgm:pt modelId="{694719AC-F588-422A-A7F5-849084982377}" type="parTrans" cxnId="{82EB03E9-E9A2-4FAD-9C51-5C89C3C3ADFD}">
      <dgm:prSet/>
      <dgm:spPr/>
      <dgm:t>
        <a:bodyPr/>
        <a:lstStyle/>
        <a:p>
          <a:endParaRPr lang="en-US"/>
        </a:p>
      </dgm:t>
    </dgm:pt>
    <dgm:pt modelId="{C7F42BFF-A013-4202-A8EC-FF71F05BC5EF}" type="sibTrans" cxnId="{82EB03E9-E9A2-4FAD-9C51-5C89C3C3ADFD}">
      <dgm:prSet/>
      <dgm:spPr/>
      <dgm:t>
        <a:bodyPr/>
        <a:lstStyle/>
        <a:p>
          <a:endParaRPr lang="en-US"/>
        </a:p>
      </dgm:t>
    </dgm:pt>
    <dgm:pt modelId="{41EBDD79-5B3F-435B-ABB0-0E5D97F3A4F4}">
      <dgm:prSet/>
      <dgm:spPr/>
      <dgm:t>
        <a:bodyPr/>
        <a:lstStyle/>
        <a:p>
          <a:r>
            <a:rPr lang="fr-FR" dirty="0"/>
            <a:t>Régression logistique et optimisation</a:t>
          </a:r>
          <a:endParaRPr lang="en-US" dirty="0"/>
        </a:p>
      </dgm:t>
    </dgm:pt>
    <dgm:pt modelId="{A7E3109F-B411-4505-9B32-97FD4408822C}" type="parTrans" cxnId="{2CB995D6-25F4-442F-84E4-0A1C0615597D}">
      <dgm:prSet/>
      <dgm:spPr/>
      <dgm:t>
        <a:bodyPr/>
        <a:lstStyle/>
        <a:p>
          <a:endParaRPr lang="en-US"/>
        </a:p>
      </dgm:t>
    </dgm:pt>
    <dgm:pt modelId="{15D6AF71-FBBC-4274-81F6-B901769757DA}" type="sibTrans" cxnId="{2CB995D6-25F4-442F-84E4-0A1C0615597D}">
      <dgm:prSet/>
      <dgm:spPr/>
      <dgm:t>
        <a:bodyPr/>
        <a:lstStyle/>
        <a:p>
          <a:endParaRPr lang="en-US"/>
        </a:p>
      </dgm:t>
    </dgm:pt>
    <dgm:pt modelId="{0916866B-981C-4E78-9E36-84121C40CD56}">
      <dgm:prSet/>
      <dgm:spPr/>
      <dgm:t>
        <a:bodyPr/>
        <a:lstStyle/>
        <a:p>
          <a:r>
            <a:rPr lang="fr-FR" dirty="0"/>
            <a:t>Comparaison des modèles de prédiction</a:t>
          </a:r>
          <a:endParaRPr lang="en-US" dirty="0"/>
        </a:p>
      </dgm:t>
    </dgm:pt>
    <dgm:pt modelId="{C2C37E38-BA83-4C45-9AEB-3AFD44849B26}" type="parTrans" cxnId="{AF51FBCD-5B61-4F21-ADD6-6E4F74DEED74}">
      <dgm:prSet/>
      <dgm:spPr/>
      <dgm:t>
        <a:bodyPr/>
        <a:lstStyle/>
        <a:p>
          <a:endParaRPr lang="en-US"/>
        </a:p>
      </dgm:t>
    </dgm:pt>
    <dgm:pt modelId="{F202A151-43DA-4A95-BB8A-29762098F8D1}" type="sibTrans" cxnId="{AF51FBCD-5B61-4F21-ADD6-6E4F74DEED74}">
      <dgm:prSet/>
      <dgm:spPr/>
      <dgm:t>
        <a:bodyPr/>
        <a:lstStyle/>
        <a:p>
          <a:endParaRPr lang="en-US"/>
        </a:p>
      </dgm:t>
    </dgm:pt>
    <dgm:pt modelId="{78FE3D63-43B0-4B18-82C3-C5A83FA4D7FA}">
      <dgm:prSet/>
      <dgm:spPr/>
      <dgm:t>
        <a:bodyPr/>
        <a:lstStyle/>
        <a:p>
          <a:r>
            <a:rPr lang="fr-FR" dirty="0"/>
            <a:t>Kmeans et optimisation</a:t>
          </a:r>
        </a:p>
      </dgm:t>
    </dgm:pt>
    <dgm:pt modelId="{F33139CE-84E0-419F-BB74-C41149FA0C55}" type="parTrans" cxnId="{E52DECAD-8FB1-41DE-9FC6-A2EE5CF4F777}">
      <dgm:prSet/>
      <dgm:spPr/>
      <dgm:t>
        <a:bodyPr/>
        <a:lstStyle/>
        <a:p>
          <a:endParaRPr lang="fr-FR"/>
        </a:p>
      </dgm:t>
    </dgm:pt>
    <dgm:pt modelId="{185CAFAE-E65A-4EA3-839E-D52853A935D4}" type="sibTrans" cxnId="{E52DECAD-8FB1-41DE-9FC6-A2EE5CF4F777}">
      <dgm:prSet/>
      <dgm:spPr/>
      <dgm:t>
        <a:bodyPr/>
        <a:lstStyle/>
        <a:p>
          <a:endParaRPr lang="fr-FR"/>
        </a:p>
      </dgm:t>
    </dgm:pt>
    <dgm:pt modelId="{A59D2812-DE74-4306-9625-461D12F7A22A}">
      <dgm:prSet/>
      <dgm:spPr/>
      <dgm:t>
        <a:bodyPr/>
        <a:lstStyle/>
        <a:p>
          <a:r>
            <a:rPr lang="fr-FR" dirty="0"/>
            <a:t>Application finale de détection des faux billets</a:t>
          </a:r>
          <a:endParaRPr lang="en-US" dirty="0"/>
        </a:p>
      </dgm:t>
    </dgm:pt>
    <dgm:pt modelId="{A46ABE0C-5991-4875-99C9-7F813F4B3A86}" type="parTrans" cxnId="{76516C8A-979D-4EBE-AB1C-882FCB50D28B}">
      <dgm:prSet/>
      <dgm:spPr/>
      <dgm:t>
        <a:bodyPr/>
        <a:lstStyle/>
        <a:p>
          <a:endParaRPr lang="fr-FR"/>
        </a:p>
      </dgm:t>
    </dgm:pt>
    <dgm:pt modelId="{F9DCEC72-68E5-4E69-8D30-130A1B725AF5}" type="sibTrans" cxnId="{76516C8A-979D-4EBE-AB1C-882FCB50D28B}">
      <dgm:prSet/>
      <dgm:spPr/>
      <dgm:t>
        <a:bodyPr/>
        <a:lstStyle/>
        <a:p>
          <a:endParaRPr lang="fr-FR"/>
        </a:p>
      </dgm:t>
    </dgm:pt>
    <dgm:pt modelId="{A7CD3DFC-2188-4AC9-BA9C-848D31FE6DE9}" type="pres">
      <dgm:prSet presAssocID="{4989EAB7-7851-44D0-A609-7090BBFFB3B2}" presName="Name0" presStyleCnt="0">
        <dgm:presLayoutVars>
          <dgm:dir/>
          <dgm:resizeHandles val="exact"/>
        </dgm:presLayoutVars>
      </dgm:prSet>
      <dgm:spPr/>
    </dgm:pt>
    <dgm:pt modelId="{4057187A-7615-442A-A8DD-7ACB6BB0EC78}" type="pres">
      <dgm:prSet presAssocID="{2393AB79-0321-4BB8-A73D-CB0221430D39}" presName="node" presStyleLbl="node1" presStyleIdx="0" presStyleCnt="8">
        <dgm:presLayoutVars>
          <dgm:bulletEnabled val="1"/>
        </dgm:presLayoutVars>
      </dgm:prSet>
      <dgm:spPr/>
    </dgm:pt>
    <dgm:pt modelId="{FF2E5A43-BEEA-4FBA-AED0-2CD67B5B7A9D}" type="pres">
      <dgm:prSet presAssocID="{DC984753-7624-41C3-B35A-6C4BFAE8177B}" presName="sibTrans" presStyleLbl="sibTrans1D1" presStyleIdx="0" presStyleCnt="7"/>
      <dgm:spPr/>
    </dgm:pt>
    <dgm:pt modelId="{CFBCC367-5544-428B-B0FF-32B3683FD451}" type="pres">
      <dgm:prSet presAssocID="{DC984753-7624-41C3-B35A-6C4BFAE8177B}" presName="connectorText" presStyleLbl="sibTrans1D1" presStyleIdx="0" presStyleCnt="7"/>
      <dgm:spPr/>
    </dgm:pt>
    <dgm:pt modelId="{C7CA2D8E-526C-4378-B503-FFCCBAB17CD2}" type="pres">
      <dgm:prSet presAssocID="{44C0DFA6-0404-409E-9E38-ED8D9FD91988}" presName="node" presStyleLbl="node1" presStyleIdx="1" presStyleCnt="8">
        <dgm:presLayoutVars>
          <dgm:bulletEnabled val="1"/>
        </dgm:presLayoutVars>
      </dgm:prSet>
      <dgm:spPr/>
    </dgm:pt>
    <dgm:pt modelId="{5E9CB653-2A5B-4E81-A678-1A718C0FBF26}" type="pres">
      <dgm:prSet presAssocID="{09D92E0C-3AE4-4E79-ADC8-1E21B5E70D92}" presName="sibTrans" presStyleLbl="sibTrans1D1" presStyleIdx="1" presStyleCnt="7"/>
      <dgm:spPr/>
    </dgm:pt>
    <dgm:pt modelId="{5B1A1936-0A29-44BA-86E1-E3EF9DAFAC5F}" type="pres">
      <dgm:prSet presAssocID="{09D92E0C-3AE4-4E79-ADC8-1E21B5E70D92}" presName="connectorText" presStyleLbl="sibTrans1D1" presStyleIdx="1" presStyleCnt="7"/>
      <dgm:spPr/>
    </dgm:pt>
    <dgm:pt modelId="{C48C9204-C13A-4988-B62A-7A1A3D800C68}" type="pres">
      <dgm:prSet presAssocID="{E5EF8494-ED9C-4D4B-ADCC-534E4788DA5C}" presName="node" presStyleLbl="node1" presStyleIdx="2" presStyleCnt="8">
        <dgm:presLayoutVars>
          <dgm:bulletEnabled val="1"/>
        </dgm:presLayoutVars>
      </dgm:prSet>
      <dgm:spPr/>
    </dgm:pt>
    <dgm:pt modelId="{32C3411E-9473-4DDF-83C3-EB10600CCB20}" type="pres">
      <dgm:prSet presAssocID="{1E937D07-1DF2-4685-84C2-95D2780B7497}" presName="sibTrans" presStyleLbl="sibTrans1D1" presStyleIdx="2" presStyleCnt="7"/>
      <dgm:spPr/>
    </dgm:pt>
    <dgm:pt modelId="{641BE8ED-BC68-4535-9D10-D84664510C61}" type="pres">
      <dgm:prSet presAssocID="{1E937D07-1DF2-4685-84C2-95D2780B7497}" presName="connectorText" presStyleLbl="sibTrans1D1" presStyleIdx="2" presStyleCnt="7"/>
      <dgm:spPr/>
    </dgm:pt>
    <dgm:pt modelId="{0B165B70-C7DF-4231-AB3D-54E590BC3512}" type="pres">
      <dgm:prSet presAssocID="{BFE1A4F2-532F-4494-B142-B2AEF0EC097A}" presName="node" presStyleLbl="node1" presStyleIdx="3" presStyleCnt="8">
        <dgm:presLayoutVars>
          <dgm:bulletEnabled val="1"/>
        </dgm:presLayoutVars>
      </dgm:prSet>
      <dgm:spPr/>
    </dgm:pt>
    <dgm:pt modelId="{16A0D8D1-05CC-407C-82DE-B25AC85A2A62}" type="pres">
      <dgm:prSet presAssocID="{C7F42BFF-A013-4202-A8EC-FF71F05BC5EF}" presName="sibTrans" presStyleLbl="sibTrans1D1" presStyleIdx="3" presStyleCnt="7"/>
      <dgm:spPr/>
    </dgm:pt>
    <dgm:pt modelId="{0B44AC04-D340-4916-B11C-638A23F30E15}" type="pres">
      <dgm:prSet presAssocID="{C7F42BFF-A013-4202-A8EC-FF71F05BC5EF}" presName="connectorText" presStyleLbl="sibTrans1D1" presStyleIdx="3" presStyleCnt="7"/>
      <dgm:spPr/>
    </dgm:pt>
    <dgm:pt modelId="{4B1F7685-9150-4A48-9A08-C5E580652474}" type="pres">
      <dgm:prSet presAssocID="{78FE3D63-43B0-4B18-82C3-C5A83FA4D7FA}" presName="node" presStyleLbl="node1" presStyleIdx="4" presStyleCnt="8">
        <dgm:presLayoutVars>
          <dgm:bulletEnabled val="1"/>
        </dgm:presLayoutVars>
      </dgm:prSet>
      <dgm:spPr/>
    </dgm:pt>
    <dgm:pt modelId="{0AA2B35B-F6E4-4D2B-9F30-A2476901B6CB}" type="pres">
      <dgm:prSet presAssocID="{185CAFAE-E65A-4EA3-839E-D52853A935D4}" presName="sibTrans" presStyleLbl="sibTrans1D1" presStyleIdx="4" presStyleCnt="7"/>
      <dgm:spPr/>
    </dgm:pt>
    <dgm:pt modelId="{FA76B2E1-640F-4BCC-88A3-F6B5D3B32EE5}" type="pres">
      <dgm:prSet presAssocID="{185CAFAE-E65A-4EA3-839E-D52853A935D4}" presName="connectorText" presStyleLbl="sibTrans1D1" presStyleIdx="4" presStyleCnt="7"/>
      <dgm:spPr/>
    </dgm:pt>
    <dgm:pt modelId="{9646F2C1-61B0-41E9-80C2-DBF757A55FF5}" type="pres">
      <dgm:prSet presAssocID="{41EBDD79-5B3F-435B-ABB0-0E5D97F3A4F4}" presName="node" presStyleLbl="node1" presStyleIdx="5" presStyleCnt="8">
        <dgm:presLayoutVars>
          <dgm:bulletEnabled val="1"/>
        </dgm:presLayoutVars>
      </dgm:prSet>
      <dgm:spPr/>
    </dgm:pt>
    <dgm:pt modelId="{A7DA4D95-A558-4339-B538-69AFAAEAA882}" type="pres">
      <dgm:prSet presAssocID="{15D6AF71-FBBC-4274-81F6-B901769757DA}" presName="sibTrans" presStyleLbl="sibTrans1D1" presStyleIdx="5" presStyleCnt="7"/>
      <dgm:spPr/>
    </dgm:pt>
    <dgm:pt modelId="{6754C2E6-6912-4D19-B830-CB480C5A38ED}" type="pres">
      <dgm:prSet presAssocID="{15D6AF71-FBBC-4274-81F6-B901769757DA}" presName="connectorText" presStyleLbl="sibTrans1D1" presStyleIdx="5" presStyleCnt="7"/>
      <dgm:spPr/>
    </dgm:pt>
    <dgm:pt modelId="{CAAA69A4-4653-4F46-99C3-A783EFA84667}" type="pres">
      <dgm:prSet presAssocID="{0916866B-981C-4E78-9E36-84121C40CD56}" presName="node" presStyleLbl="node1" presStyleIdx="6" presStyleCnt="8">
        <dgm:presLayoutVars>
          <dgm:bulletEnabled val="1"/>
        </dgm:presLayoutVars>
      </dgm:prSet>
      <dgm:spPr/>
    </dgm:pt>
    <dgm:pt modelId="{56BE0ABF-DE0D-41C0-B2F9-07793A9376E1}" type="pres">
      <dgm:prSet presAssocID="{F202A151-43DA-4A95-BB8A-29762098F8D1}" presName="sibTrans" presStyleLbl="sibTrans1D1" presStyleIdx="6" presStyleCnt="7"/>
      <dgm:spPr/>
    </dgm:pt>
    <dgm:pt modelId="{502CB172-8A2C-4F78-8333-5FF1BD055E77}" type="pres">
      <dgm:prSet presAssocID="{F202A151-43DA-4A95-BB8A-29762098F8D1}" presName="connectorText" presStyleLbl="sibTrans1D1" presStyleIdx="6" presStyleCnt="7"/>
      <dgm:spPr/>
    </dgm:pt>
    <dgm:pt modelId="{4068087B-FD69-4175-B24F-6DAFDAFED3B1}" type="pres">
      <dgm:prSet presAssocID="{A59D2812-DE74-4306-9625-461D12F7A22A}" presName="node" presStyleLbl="node1" presStyleIdx="7" presStyleCnt="8">
        <dgm:presLayoutVars>
          <dgm:bulletEnabled val="1"/>
        </dgm:presLayoutVars>
      </dgm:prSet>
      <dgm:spPr/>
    </dgm:pt>
  </dgm:ptLst>
  <dgm:cxnLst>
    <dgm:cxn modelId="{EE5DAC04-2CF5-4DAD-B7E1-0BA44807FFCC}" type="presOf" srcId="{78FE3D63-43B0-4B18-82C3-C5A83FA4D7FA}" destId="{4B1F7685-9150-4A48-9A08-C5E580652474}" srcOrd="0" destOrd="0" presId="urn:microsoft.com/office/officeart/2016/7/layout/RepeatingBendingProcessNew"/>
    <dgm:cxn modelId="{29DD9B13-77E7-4DF7-A142-15C549800475}" type="presOf" srcId="{41EBDD79-5B3F-435B-ABB0-0E5D97F3A4F4}" destId="{9646F2C1-61B0-41E9-80C2-DBF757A55FF5}" srcOrd="0" destOrd="0" presId="urn:microsoft.com/office/officeart/2016/7/layout/RepeatingBendingProcessNew"/>
    <dgm:cxn modelId="{CDC61F14-EAA6-4DA9-844B-51176C9833DD}" type="presOf" srcId="{0916866B-981C-4E78-9E36-84121C40CD56}" destId="{CAAA69A4-4653-4F46-99C3-A783EFA84667}" srcOrd="0" destOrd="0" presId="urn:microsoft.com/office/officeart/2016/7/layout/RepeatingBendingProcessNew"/>
    <dgm:cxn modelId="{2AA47215-09F5-4C8A-BB06-AD9DE3AF4587}" srcId="{4989EAB7-7851-44D0-A609-7090BBFFB3B2}" destId="{44C0DFA6-0404-409E-9E38-ED8D9FD91988}" srcOrd="1" destOrd="0" parTransId="{78D8C122-7B35-40D2-A119-5770D9248742}" sibTransId="{09D92E0C-3AE4-4E79-ADC8-1E21B5E70D92}"/>
    <dgm:cxn modelId="{CEEF0F29-FF18-4DB2-8BC3-32897E21391E}" type="presOf" srcId="{2393AB79-0321-4BB8-A73D-CB0221430D39}" destId="{4057187A-7615-442A-A8DD-7ACB6BB0EC78}" srcOrd="0" destOrd="0" presId="urn:microsoft.com/office/officeart/2016/7/layout/RepeatingBendingProcessNew"/>
    <dgm:cxn modelId="{A1D78E36-52F0-42CB-8945-172C4740200F}" type="presOf" srcId="{44C0DFA6-0404-409E-9E38-ED8D9FD91988}" destId="{C7CA2D8E-526C-4378-B503-FFCCBAB17CD2}" srcOrd="0" destOrd="0" presId="urn:microsoft.com/office/officeart/2016/7/layout/RepeatingBendingProcessNew"/>
    <dgm:cxn modelId="{B9C0C040-C350-4902-8974-3ED10576A3DF}" type="presOf" srcId="{185CAFAE-E65A-4EA3-839E-D52853A935D4}" destId="{FA76B2E1-640F-4BCC-88A3-F6B5D3B32EE5}" srcOrd="1" destOrd="0" presId="urn:microsoft.com/office/officeart/2016/7/layout/RepeatingBendingProcessNew"/>
    <dgm:cxn modelId="{99E8D940-EC97-46A4-9AD0-E7F359612DF8}" type="presOf" srcId="{15D6AF71-FBBC-4274-81F6-B901769757DA}" destId="{A7DA4D95-A558-4339-B538-69AFAAEAA882}" srcOrd="0" destOrd="0" presId="urn:microsoft.com/office/officeart/2016/7/layout/RepeatingBendingProcessNew"/>
    <dgm:cxn modelId="{4802CF5B-2813-4F4E-AF8E-518774390EE9}" type="presOf" srcId="{F202A151-43DA-4A95-BB8A-29762098F8D1}" destId="{56BE0ABF-DE0D-41C0-B2F9-07793A9376E1}" srcOrd="0" destOrd="0" presId="urn:microsoft.com/office/officeart/2016/7/layout/RepeatingBendingProcessNew"/>
    <dgm:cxn modelId="{85AABB47-ACF5-4375-866D-F0C97EC7F4ED}" type="presOf" srcId="{DC984753-7624-41C3-B35A-6C4BFAE8177B}" destId="{FF2E5A43-BEEA-4FBA-AED0-2CD67B5B7A9D}" srcOrd="0" destOrd="0" presId="urn:microsoft.com/office/officeart/2016/7/layout/RepeatingBendingProcessNew"/>
    <dgm:cxn modelId="{BBE7064C-8090-4707-8A0C-C5D168BCCAE1}" type="presOf" srcId="{09D92E0C-3AE4-4E79-ADC8-1E21B5E70D92}" destId="{5B1A1936-0A29-44BA-86E1-E3EF9DAFAC5F}" srcOrd="1" destOrd="0" presId="urn:microsoft.com/office/officeart/2016/7/layout/RepeatingBendingProcessNew"/>
    <dgm:cxn modelId="{F556355A-419B-479C-8762-F7F007DB083A}" srcId="{4989EAB7-7851-44D0-A609-7090BBFFB3B2}" destId="{2393AB79-0321-4BB8-A73D-CB0221430D39}" srcOrd="0" destOrd="0" parTransId="{1BD0D627-BC65-43F7-9634-3D7582170629}" sibTransId="{DC984753-7624-41C3-B35A-6C4BFAE8177B}"/>
    <dgm:cxn modelId="{67FF5281-DC5F-437B-81AE-C9D1EA2556A7}" type="presOf" srcId="{15D6AF71-FBBC-4274-81F6-B901769757DA}" destId="{6754C2E6-6912-4D19-B830-CB480C5A38ED}" srcOrd="1" destOrd="0" presId="urn:microsoft.com/office/officeart/2016/7/layout/RepeatingBendingProcessNew"/>
    <dgm:cxn modelId="{58C9AB84-B1AA-4716-802B-0A569851E62C}" type="presOf" srcId="{09D92E0C-3AE4-4E79-ADC8-1E21B5E70D92}" destId="{5E9CB653-2A5B-4E81-A678-1A718C0FBF26}" srcOrd="0" destOrd="0" presId="urn:microsoft.com/office/officeart/2016/7/layout/RepeatingBendingProcessNew"/>
    <dgm:cxn modelId="{76516C8A-979D-4EBE-AB1C-882FCB50D28B}" srcId="{4989EAB7-7851-44D0-A609-7090BBFFB3B2}" destId="{A59D2812-DE74-4306-9625-461D12F7A22A}" srcOrd="7" destOrd="0" parTransId="{A46ABE0C-5991-4875-99C9-7F813F4B3A86}" sibTransId="{F9DCEC72-68E5-4E69-8D30-130A1B725AF5}"/>
    <dgm:cxn modelId="{C441409A-9B4A-4E91-95A4-33A03300198F}" type="presOf" srcId="{A59D2812-DE74-4306-9625-461D12F7A22A}" destId="{4068087B-FD69-4175-B24F-6DAFDAFED3B1}" srcOrd="0" destOrd="0" presId="urn:microsoft.com/office/officeart/2016/7/layout/RepeatingBendingProcessNew"/>
    <dgm:cxn modelId="{69210AA1-CDF4-414E-BBB0-FD0A0343D616}" type="presOf" srcId="{4989EAB7-7851-44D0-A609-7090BBFFB3B2}" destId="{A7CD3DFC-2188-4AC9-BA9C-848D31FE6DE9}" srcOrd="0" destOrd="0" presId="urn:microsoft.com/office/officeart/2016/7/layout/RepeatingBendingProcessNew"/>
    <dgm:cxn modelId="{800E58A7-E60E-4AEB-8C57-8A08F3E53832}" type="presOf" srcId="{C7F42BFF-A013-4202-A8EC-FF71F05BC5EF}" destId="{0B44AC04-D340-4916-B11C-638A23F30E15}" srcOrd="1" destOrd="0" presId="urn:microsoft.com/office/officeart/2016/7/layout/RepeatingBendingProcessNew"/>
    <dgm:cxn modelId="{F31832AA-DA60-4714-A1E9-231EF0B23C18}" type="presOf" srcId="{1E937D07-1DF2-4685-84C2-95D2780B7497}" destId="{641BE8ED-BC68-4535-9D10-D84664510C61}" srcOrd="1" destOrd="0" presId="urn:microsoft.com/office/officeart/2016/7/layout/RepeatingBendingProcessNew"/>
    <dgm:cxn modelId="{658EE0AB-E4E0-412F-8C10-128CB1613A46}" type="presOf" srcId="{E5EF8494-ED9C-4D4B-ADCC-534E4788DA5C}" destId="{C48C9204-C13A-4988-B62A-7A1A3D800C68}" srcOrd="0" destOrd="0" presId="urn:microsoft.com/office/officeart/2016/7/layout/RepeatingBendingProcessNew"/>
    <dgm:cxn modelId="{E52DECAD-8FB1-41DE-9FC6-A2EE5CF4F777}" srcId="{4989EAB7-7851-44D0-A609-7090BBFFB3B2}" destId="{78FE3D63-43B0-4B18-82C3-C5A83FA4D7FA}" srcOrd="4" destOrd="0" parTransId="{F33139CE-84E0-419F-BB74-C41149FA0C55}" sibTransId="{185CAFAE-E65A-4EA3-839E-D52853A935D4}"/>
    <dgm:cxn modelId="{049C5CB2-1F50-415E-B17D-85147FFD5E54}" type="presOf" srcId="{F202A151-43DA-4A95-BB8A-29762098F8D1}" destId="{502CB172-8A2C-4F78-8333-5FF1BD055E77}" srcOrd="1" destOrd="0" presId="urn:microsoft.com/office/officeart/2016/7/layout/RepeatingBendingProcessNew"/>
    <dgm:cxn modelId="{DA8BB0B9-B8F2-4280-9B81-6387D54163A0}" type="presOf" srcId="{185CAFAE-E65A-4EA3-839E-D52853A935D4}" destId="{0AA2B35B-F6E4-4D2B-9F30-A2476901B6CB}" srcOrd="0" destOrd="0" presId="urn:microsoft.com/office/officeart/2016/7/layout/RepeatingBendingProcessNew"/>
    <dgm:cxn modelId="{CC8BF5C5-5436-4277-9E9A-B23C50CAA2BA}" type="presOf" srcId="{1E937D07-1DF2-4685-84C2-95D2780B7497}" destId="{32C3411E-9473-4DDF-83C3-EB10600CCB20}" srcOrd="0" destOrd="0" presId="urn:microsoft.com/office/officeart/2016/7/layout/RepeatingBendingProcessNew"/>
    <dgm:cxn modelId="{AF51FBCD-5B61-4F21-ADD6-6E4F74DEED74}" srcId="{4989EAB7-7851-44D0-A609-7090BBFFB3B2}" destId="{0916866B-981C-4E78-9E36-84121C40CD56}" srcOrd="6" destOrd="0" parTransId="{C2C37E38-BA83-4C45-9AEB-3AFD44849B26}" sibTransId="{F202A151-43DA-4A95-BB8A-29762098F8D1}"/>
    <dgm:cxn modelId="{90F99BCF-34CA-4586-B325-FB0BD35EF38F}" srcId="{4989EAB7-7851-44D0-A609-7090BBFFB3B2}" destId="{E5EF8494-ED9C-4D4B-ADCC-534E4788DA5C}" srcOrd="2" destOrd="0" parTransId="{89E93BA4-6F66-4868-B3D2-EC22BF6BF738}" sibTransId="{1E937D07-1DF2-4685-84C2-95D2780B7497}"/>
    <dgm:cxn modelId="{600B53D3-C45F-4142-99AB-27C7FE1A7457}" type="presOf" srcId="{BFE1A4F2-532F-4494-B142-B2AEF0EC097A}" destId="{0B165B70-C7DF-4231-AB3D-54E590BC3512}" srcOrd="0" destOrd="0" presId="urn:microsoft.com/office/officeart/2016/7/layout/RepeatingBendingProcessNew"/>
    <dgm:cxn modelId="{2CB995D6-25F4-442F-84E4-0A1C0615597D}" srcId="{4989EAB7-7851-44D0-A609-7090BBFFB3B2}" destId="{41EBDD79-5B3F-435B-ABB0-0E5D97F3A4F4}" srcOrd="5" destOrd="0" parTransId="{A7E3109F-B411-4505-9B32-97FD4408822C}" sibTransId="{15D6AF71-FBBC-4274-81F6-B901769757DA}"/>
    <dgm:cxn modelId="{82EB03E9-E9A2-4FAD-9C51-5C89C3C3ADFD}" srcId="{4989EAB7-7851-44D0-A609-7090BBFFB3B2}" destId="{BFE1A4F2-532F-4494-B142-B2AEF0EC097A}" srcOrd="3" destOrd="0" parTransId="{694719AC-F588-422A-A7F5-849084982377}" sibTransId="{C7F42BFF-A013-4202-A8EC-FF71F05BC5EF}"/>
    <dgm:cxn modelId="{751C2FF6-B279-4FB1-A391-DA3453BE5F3F}" type="presOf" srcId="{C7F42BFF-A013-4202-A8EC-FF71F05BC5EF}" destId="{16A0D8D1-05CC-407C-82DE-B25AC85A2A62}" srcOrd="0" destOrd="0" presId="urn:microsoft.com/office/officeart/2016/7/layout/RepeatingBendingProcessNew"/>
    <dgm:cxn modelId="{E27A92F8-6A3E-403B-9926-CC1FE122B336}" type="presOf" srcId="{DC984753-7624-41C3-B35A-6C4BFAE8177B}" destId="{CFBCC367-5544-428B-B0FF-32B3683FD451}" srcOrd="1" destOrd="0" presId="urn:microsoft.com/office/officeart/2016/7/layout/RepeatingBendingProcessNew"/>
    <dgm:cxn modelId="{F8B16BA6-E154-4A3A-BD7A-32DED195F487}" type="presParOf" srcId="{A7CD3DFC-2188-4AC9-BA9C-848D31FE6DE9}" destId="{4057187A-7615-442A-A8DD-7ACB6BB0EC78}" srcOrd="0" destOrd="0" presId="urn:microsoft.com/office/officeart/2016/7/layout/RepeatingBendingProcessNew"/>
    <dgm:cxn modelId="{9B9D5E04-DAFC-455E-931C-014FE9CF3033}" type="presParOf" srcId="{A7CD3DFC-2188-4AC9-BA9C-848D31FE6DE9}" destId="{FF2E5A43-BEEA-4FBA-AED0-2CD67B5B7A9D}" srcOrd="1" destOrd="0" presId="urn:microsoft.com/office/officeart/2016/7/layout/RepeatingBendingProcessNew"/>
    <dgm:cxn modelId="{BD38A141-2673-40B0-BAB4-BDF3CDE9D786}" type="presParOf" srcId="{FF2E5A43-BEEA-4FBA-AED0-2CD67B5B7A9D}" destId="{CFBCC367-5544-428B-B0FF-32B3683FD451}" srcOrd="0" destOrd="0" presId="urn:microsoft.com/office/officeart/2016/7/layout/RepeatingBendingProcessNew"/>
    <dgm:cxn modelId="{A78D0D7A-8E84-46AC-8D20-BE7DE2AB0420}" type="presParOf" srcId="{A7CD3DFC-2188-4AC9-BA9C-848D31FE6DE9}" destId="{C7CA2D8E-526C-4378-B503-FFCCBAB17CD2}" srcOrd="2" destOrd="0" presId="urn:microsoft.com/office/officeart/2016/7/layout/RepeatingBendingProcessNew"/>
    <dgm:cxn modelId="{2C796C91-7BA0-49E9-BB5B-EA74118BCA3A}" type="presParOf" srcId="{A7CD3DFC-2188-4AC9-BA9C-848D31FE6DE9}" destId="{5E9CB653-2A5B-4E81-A678-1A718C0FBF26}" srcOrd="3" destOrd="0" presId="urn:microsoft.com/office/officeart/2016/7/layout/RepeatingBendingProcessNew"/>
    <dgm:cxn modelId="{00AE240D-A38C-4298-959A-E24675787304}" type="presParOf" srcId="{5E9CB653-2A5B-4E81-A678-1A718C0FBF26}" destId="{5B1A1936-0A29-44BA-86E1-E3EF9DAFAC5F}" srcOrd="0" destOrd="0" presId="urn:microsoft.com/office/officeart/2016/7/layout/RepeatingBendingProcessNew"/>
    <dgm:cxn modelId="{E3B501F8-B5DD-4062-9EE8-48208FA06C0C}" type="presParOf" srcId="{A7CD3DFC-2188-4AC9-BA9C-848D31FE6DE9}" destId="{C48C9204-C13A-4988-B62A-7A1A3D800C68}" srcOrd="4" destOrd="0" presId="urn:microsoft.com/office/officeart/2016/7/layout/RepeatingBendingProcessNew"/>
    <dgm:cxn modelId="{01D15AA6-FA46-4EEE-925D-AFB0ABE034AE}" type="presParOf" srcId="{A7CD3DFC-2188-4AC9-BA9C-848D31FE6DE9}" destId="{32C3411E-9473-4DDF-83C3-EB10600CCB20}" srcOrd="5" destOrd="0" presId="urn:microsoft.com/office/officeart/2016/7/layout/RepeatingBendingProcessNew"/>
    <dgm:cxn modelId="{80C725E5-F99F-491F-8C81-739C0AC5C23E}" type="presParOf" srcId="{32C3411E-9473-4DDF-83C3-EB10600CCB20}" destId="{641BE8ED-BC68-4535-9D10-D84664510C61}" srcOrd="0" destOrd="0" presId="urn:microsoft.com/office/officeart/2016/7/layout/RepeatingBendingProcessNew"/>
    <dgm:cxn modelId="{E74398CF-521C-4805-BD9E-43AF9E72500C}" type="presParOf" srcId="{A7CD3DFC-2188-4AC9-BA9C-848D31FE6DE9}" destId="{0B165B70-C7DF-4231-AB3D-54E590BC3512}" srcOrd="6" destOrd="0" presId="urn:microsoft.com/office/officeart/2016/7/layout/RepeatingBendingProcessNew"/>
    <dgm:cxn modelId="{D694ABCC-EE0D-4F1B-BA7C-664335B33F87}" type="presParOf" srcId="{A7CD3DFC-2188-4AC9-BA9C-848D31FE6DE9}" destId="{16A0D8D1-05CC-407C-82DE-B25AC85A2A62}" srcOrd="7" destOrd="0" presId="urn:microsoft.com/office/officeart/2016/7/layout/RepeatingBendingProcessNew"/>
    <dgm:cxn modelId="{C3DBD42C-C049-4AA3-B486-32A2EBA42A55}" type="presParOf" srcId="{16A0D8D1-05CC-407C-82DE-B25AC85A2A62}" destId="{0B44AC04-D340-4916-B11C-638A23F30E15}" srcOrd="0" destOrd="0" presId="urn:microsoft.com/office/officeart/2016/7/layout/RepeatingBendingProcessNew"/>
    <dgm:cxn modelId="{BF2BDD7C-F321-465B-903A-90343D494BA9}" type="presParOf" srcId="{A7CD3DFC-2188-4AC9-BA9C-848D31FE6DE9}" destId="{4B1F7685-9150-4A48-9A08-C5E580652474}" srcOrd="8" destOrd="0" presId="urn:microsoft.com/office/officeart/2016/7/layout/RepeatingBendingProcessNew"/>
    <dgm:cxn modelId="{F864489D-6C57-48CC-BB98-FCF98DD10BAA}" type="presParOf" srcId="{A7CD3DFC-2188-4AC9-BA9C-848D31FE6DE9}" destId="{0AA2B35B-F6E4-4D2B-9F30-A2476901B6CB}" srcOrd="9" destOrd="0" presId="urn:microsoft.com/office/officeart/2016/7/layout/RepeatingBendingProcessNew"/>
    <dgm:cxn modelId="{EE489673-8E88-4116-A1BD-F889667AF3AC}" type="presParOf" srcId="{0AA2B35B-F6E4-4D2B-9F30-A2476901B6CB}" destId="{FA76B2E1-640F-4BCC-88A3-F6B5D3B32EE5}" srcOrd="0" destOrd="0" presId="urn:microsoft.com/office/officeart/2016/7/layout/RepeatingBendingProcessNew"/>
    <dgm:cxn modelId="{379668C9-D06D-4EE2-BE46-0BB8FCA2A5FE}" type="presParOf" srcId="{A7CD3DFC-2188-4AC9-BA9C-848D31FE6DE9}" destId="{9646F2C1-61B0-41E9-80C2-DBF757A55FF5}" srcOrd="10" destOrd="0" presId="urn:microsoft.com/office/officeart/2016/7/layout/RepeatingBendingProcessNew"/>
    <dgm:cxn modelId="{DD6F4F62-1446-45B8-B55B-AB93508F8E37}" type="presParOf" srcId="{A7CD3DFC-2188-4AC9-BA9C-848D31FE6DE9}" destId="{A7DA4D95-A558-4339-B538-69AFAAEAA882}" srcOrd="11" destOrd="0" presId="urn:microsoft.com/office/officeart/2016/7/layout/RepeatingBendingProcessNew"/>
    <dgm:cxn modelId="{CF24FC48-C8D2-45E6-9B10-19514607956B}" type="presParOf" srcId="{A7DA4D95-A558-4339-B538-69AFAAEAA882}" destId="{6754C2E6-6912-4D19-B830-CB480C5A38ED}" srcOrd="0" destOrd="0" presId="urn:microsoft.com/office/officeart/2016/7/layout/RepeatingBendingProcessNew"/>
    <dgm:cxn modelId="{35AB0078-71C0-4610-8F68-9B4693366FDA}" type="presParOf" srcId="{A7CD3DFC-2188-4AC9-BA9C-848D31FE6DE9}" destId="{CAAA69A4-4653-4F46-99C3-A783EFA84667}" srcOrd="12" destOrd="0" presId="urn:microsoft.com/office/officeart/2016/7/layout/RepeatingBendingProcessNew"/>
    <dgm:cxn modelId="{69D8A382-7A45-4B2C-9B67-3F173F997D18}" type="presParOf" srcId="{A7CD3DFC-2188-4AC9-BA9C-848D31FE6DE9}" destId="{56BE0ABF-DE0D-41C0-B2F9-07793A9376E1}" srcOrd="13" destOrd="0" presId="urn:microsoft.com/office/officeart/2016/7/layout/RepeatingBendingProcessNew"/>
    <dgm:cxn modelId="{00EE25A3-005E-49E6-B3A1-12916F317302}" type="presParOf" srcId="{56BE0ABF-DE0D-41C0-B2F9-07793A9376E1}" destId="{502CB172-8A2C-4F78-8333-5FF1BD055E77}" srcOrd="0" destOrd="0" presId="urn:microsoft.com/office/officeart/2016/7/layout/RepeatingBendingProcessNew"/>
    <dgm:cxn modelId="{3BB4E7B1-6B0E-428C-ADDE-30D254AC2B12}" type="presParOf" srcId="{A7CD3DFC-2188-4AC9-BA9C-848D31FE6DE9}" destId="{4068087B-FD69-4175-B24F-6DAFDAFED3B1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2E5A43-BEEA-4FBA-AED0-2CD67B5B7A9D}">
      <dsp:nvSpPr>
        <dsp:cNvPr id="0" name=""/>
        <dsp:cNvSpPr/>
      </dsp:nvSpPr>
      <dsp:spPr>
        <a:xfrm>
          <a:off x="2421921" y="798505"/>
          <a:ext cx="5263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633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71166" y="841440"/>
        <a:ext cx="27846" cy="5569"/>
      </dsp:txXfrm>
    </dsp:sp>
    <dsp:sp modelId="{4057187A-7615-442A-A8DD-7ACB6BB0EC78}">
      <dsp:nvSpPr>
        <dsp:cNvPr id="0" name=""/>
        <dsp:cNvSpPr/>
      </dsp:nvSpPr>
      <dsp:spPr>
        <a:xfrm>
          <a:off x="2260" y="117787"/>
          <a:ext cx="2421461" cy="14528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654" tIns="124548" rIns="118654" bIns="12454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Exploration et nettoyage des données</a:t>
          </a:r>
          <a:endParaRPr lang="en-US" sz="2200" kern="1200" dirty="0"/>
        </a:p>
      </dsp:txBody>
      <dsp:txXfrm>
        <a:off x="2260" y="117787"/>
        <a:ext cx="2421461" cy="1452876"/>
      </dsp:txXfrm>
    </dsp:sp>
    <dsp:sp modelId="{5E9CB653-2A5B-4E81-A678-1A718C0FBF26}">
      <dsp:nvSpPr>
        <dsp:cNvPr id="0" name=""/>
        <dsp:cNvSpPr/>
      </dsp:nvSpPr>
      <dsp:spPr>
        <a:xfrm>
          <a:off x="5400319" y="798505"/>
          <a:ext cx="5263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633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49564" y="841440"/>
        <a:ext cx="27846" cy="5569"/>
      </dsp:txXfrm>
    </dsp:sp>
    <dsp:sp modelId="{C7CA2D8E-526C-4378-B503-FFCCBAB17CD2}">
      <dsp:nvSpPr>
        <dsp:cNvPr id="0" name=""/>
        <dsp:cNvSpPr/>
      </dsp:nvSpPr>
      <dsp:spPr>
        <a:xfrm>
          <a:off x="2980658" y="117787"/>
          <a:ext cx="2421461" cy="14528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654" tIns="124548" rIns="118654" bIns="12454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Implémentation des valeurs manquantes</a:t>
          </a:r>
          <a:endParaRPr lang="en-US" sz="2200" kern="1200"/>
        </a:p>
      </dsp:txBody>
      <dsp:txXfrm>
        <a:off x="2980658" y="117787"/>
        <a:ext cx="2421461" cy="1452876"/>
      </dsp:txXfrm>
    </dsp:sp>
    <dsp:sp modelId="{32C3411E-9473-4DDF-83C3-EB10600CCB20}">
      <dsp:nvSpPr>
        <dsp:cNvPr id="0" name=""/>
        <dsp:cNvSpPr/>
      </dsp:nvSpPr>
      <dsp:spPr>
        <a:xfrm>
          <a:off x="8378716" y="798505"/>
          <a:ext cx="5263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633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627961" y="841440"/>
        <a:ext cx="27846" cy="5569"/>
      </dsp:txXfrm>
    </dsp:sp>
    <dsp:sp modelId="{C48C9204-C13A-4988-B62A-7A1A3D800C68}">
      <dsp:nvSpPr>
        <dsp:cNvPr id="0" name=""/>
        <dsp:cNvSpPr/>
      </dsp:nvSpPr>
      <dsp:spPr>
        <a:xfrm>
          <a:off x="5959055" y="117787"/>
          <a:ext cx="2421461" cy="14528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654" tIns="124548" rIns="118654" bIns="12454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Analyse exploratoire des données</a:t>
          </a:r>
          <a:endParaRPr lang="en-US" sz="2200" kern="1200" dirty="0"/>
        </a:p>
      </dsp:txBody>
      <dsp:txXfrm>
        <a:off x="5959055" y="117787"/>
        <a:ext cx="2421461" cy="1452876"/>
      </dsp:txXfrm>
    </dsp:sp>
    <dsp:sp modelId="{16A0D8D1-05CC-407C-82DE-B25AC85A2A62}">
      <dsp:nvSpPr>
        <dsp:cNvPr id="0" name=""/>
        <dsp:cNvSpPr/>
      </dsp:nvSpPr>
      <dsp:spPr>
        <a:xfrm>
          <a:off x="1212991" y="1568863"/>
          <a:ext cx="8935192" cy="526336"/>
        </a:xfrm>
        <a:custGeom>
          <a:avLst/>
          <a:gdLst/>
          <a:ahLst/>
          <a:cxnLst/>
          <a:rect l="0" t="0" r="0" b="0"/>
          <a:pathLst>
            <a:path>
              <a:moveTo>
                <a:pt x="8935192" y="0"/>
              </a:moveTo>
              <a:lnTo>
                <a:pt x="8935192" y="280268"/>
              </a:lnTo>
              <a:lnTo>
                <a:pt x="0" y="280268"/>
              </a:lnTo>
              <a:lnTo>
                <a:pt x="0" y="52633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56774" y="1829247"/>
        <a:ext cx="447626" cy="5569"/>
      </dsp:txXfrm>
    </dsp:sp>
    <dsp:sp modelId="{0B165B70-C7DF-4231-AB3D-54E590BC3512}">
      <dsp:nvSpPr>
        <dsp:cNvPr id="0" name=""/>
        <dsp:cNvSpPr/>
      </dsp:nvSpPr>
      <dsp:spPr>
        <a:xfrm>
          <a:off x="8937453" y="117787"/>
          <a:ext cx="2421461" cy="14528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654" tIns="124548" rIns="118654" bIns="12454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Analyse descriptive des données</a:t>
          </a:r>
          <a:endParaRPr lang="en-US" sz="2200" kern="1200" dirty="0"/>
        </a:p>
      </dsp:txBody>
      <dsp:txXfrm>
        <a:off x="8937453" y="117787"/>
        <a:ext cx="2421461" cy="1452876"/>
      </dsp:txXfrm>
    </dsp:sp>
    <dsp:sp modelId="{0AA2B35B-F6E4-4D2B-9F30-A2476901B6CB}">
      <dsp:nvSpPr>
        <dsp:cNvPr id="0" name=""/>
        <dsp:cNvSpPr/>
      </dsp:nvSpPr>
      <dsp:spPr>
        <a:xfrm>
          <a:off x="2421921" y="2808318"/>
          <a:ext cx="5263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633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671166" y="2851253"/>
        <a:ext cx="27846" cy="5569"/>
      </dsp:txXfrm>
    </dsp:sp>
    <dsp:sp modelId="{4B1F7685-9150-4A48-9A08-C5E580652474}">
      <dsp:nvSpPr>
        <dsp:cNvPr id="0" name=""/>
        <dsp:cNvSpPr/>
      </dsp:nvSpPr>
      <dsp:spPr>
        <a:xfrm>
          <a:off x="2260" y="2127600"/>
          <a:ext cx="2421461" cy="14528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654" tIns="124548" rIns="118654" bIns="12454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Kmeans et optimisation</a:t>
          </a:r>
        </a:p>
      </dsp:txBody>
      <dsp:txXfrm>
        <a:off x="2260" y="2127600"/>
        <a:ext cx="2421461" cy="1452876"/>
      </dsp:txXfrm>
    </dsp:sp>
    <dsp:sp modelId="{A7DA4D95-A558-4339-B538-69AFAAEAA882}">
      <dsp:nvSpPr>
        <dsp:cNvPr id="0" name=""/>
        <dsp:cNvSpPr/>
      </dsp:nvSpPr>
      <dsp:spPr>
        <a:xfrm>
          <a:off x="5400319" y="2808318"/>
          <a:ext cx="5263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633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49564" y="2851253"/>
        <a:ext cx="27846" cy="5569"/>
      </dsp:txXfrm>
    </dsp:sp>
    <dsp:sp modelId="{9646F2C1-61B0-41E9-80C2-DBF757A55FF5}">
      <dsp:nvSpPr>
        <dsp:cNvPr id="0" name=""/>
        <dsp:cNvSpPr/>
      </dsp:nvSpPr>
      <dsp:spPr>
        <a:xfrm>
          <a:off x="2980658" y="2127600"/>
          <a:ext cx="2421461" cy="14528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654" tIns="124548" rIns="118654" bIns="12454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Régression logistique et optimisation</a:t>
          </a:r>
          <a:endParaRPr lang="en-US" sz="2200" kern="1200" dirty="0"/>
        </a:p>
      </dsp:txBody>
      <dsp:txXfrm>
        <a:off x="2980658" y="2127600"/>
        <a:ext cx="2421461" cy="1452876"/>
      </dsp:txXfrm>
    </dsp:sp>
    <dsp:sp modelId="{56BE0ABF-DE0D-41C0-B2F9-07793A9376E1}">
      <dsp:nvSpPr>
        <dsp:cNvPr id="0" name=""/>
        <dsp:cNvSpPr/>
      </dsp:nvSpPr>
      <dsp:spPr>
        <a:xfrm>
          <a:off x="8378716" y="2808318"/>
          <a:ext cx="5263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633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627961" y="2851253"/>
        <a:ext cx="27846" cy="5569"/>
      </dsp:txXfrm>
    </dsp:sp>
    <dsp:sp modelId="{CAAA69A4-4653-4F46-99C3-A783EFA84667}">
      <dsp:nvSpPr>
        <dsp:cNvPr id="0" name=""/>
        <dsp:cNvSpPr/>
      </dsp:nvSpPr>
      <dsp:spPr>
        <a:xfrm>
          <a:off x="5959055" y="2127600"/>
          <a:ext cx="2421461" cy="14528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654" tIns="124548" rIns="118654" bIns="12454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Comparaison des modèles de prédiction</a:t>
          </a:r>
          <a:endParaRPr lang="en-US" sz="2200" kern="1200" dirty="0"/>
        </a:p>
      </dsp:txBody>
      <dsp:txXfrm>
        <a:off x="5959055" y="2127600"/>
        <a:ext cx="2421461" cy="1452876"/>
      </dsp:txXfrm>
    </dsp:sp>
    <dsp:sp modelId="{4068087B-FD69-4175-B24F-6DAFDAFED3B1}">
      <dsp:nvSpPr>
        <dsp:cNvPr id="0" name=""/>
        <dsp:cNvSpPr/>
      </dsp:nvSpPr>
      <dsp:spPr>
        <a:xfrm>
          <a:off x="8937453" y="2127600"/>
          <a:ext cx="2421461" cy="14528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654" tIns="124548" rIns="118654" bIns="12454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Application finale de détection des faux billets</a:t>
          </a:r>
          <a:endParaRPr lang="en-US" sz="2200" kern="1200" dirty="0"/>
        </a:p>
      </dsp:txBody>
      <dsp:txXfrm>
        <a:off x="8937453" y="2127600"/>
        <a:ext cx="2421461" cy="14528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4D51F-A973-4586-BDF3-B50AD96E73D6}" type="datetimeFigureOut">
              <a:rPr lang="fr-FR" smtClean="0"/>
              <a:t>16/06/2025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BA43B-1E95-4E71-A7FE-5E880A1C0C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5935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BA43B-1E95-4E71-A7FE-5E880A1C0C7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916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28B1A-86CC-8588-8674-2EA324018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B251B4E-5450-DCD3-528D-C768F373EF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8422849-3F80-3B30-0B4C-A216C8121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87528E-577A-E2D6-B5E5-C7224E4E6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BA43B-1E95-4E71-A7FE-5E880A1C0C7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842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7F39D-ACCD-B4CD-3600-9753A22C2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533D963-14CF-9A62-9391-F0CD5C2373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A57198D-1FF1-C112-4EB8-A1F28D9ABB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1B594D5-2485-F268-2F45-A4ED0C38D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BA43B-1E95-4E71-A7FE-5E880A1C0C7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6731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1733C-1155-0FCD-D209-B9035E930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02A6F72-909D-2479-63F6-8C7BBBBD39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4498893-E9D2-07ED-3B64-0E4C0650B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E8AF71-7CC7-1D1B-C303-EC389ED647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BA43B-1E95-4E71-A7FE-5E880A1C0C7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4540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45201-8114-5744-0438-28458A356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BD5277C-1FFB-06F0-FB9A-03DB7FEC05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44CBF5D-1FEB-366A-BFB1-DCEA04F90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C6898B-23B0-4562-F7A7-7ACE644415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BA43B-1E95-4E71-A7FE-5E880A1C0C7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771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69E06-4B9D-12F6-56D1-3C435744F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2197A29-B990-1FA3-02AC-A1111FA076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56FC5C4-4E27-D52F-D3A8-42BD31FC8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0A74C7-F883-86C4-7C80-D4795BA26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BA43B-1E95-4E71-A7FE-5E880A1C0C7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3241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5A233-6338-6CA9-AB25-0DD2676B0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783B95D-2232-B4BE-AD46-9455615971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091D099-2875-B50E-0F5E-C55BA0CA7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BD31E2-27AD-3599-8C93-94F4B97D36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BA43B-1E95-4E71-A7FE-5E880A1C0C7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6326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11154-F188-4303-5B48-17BE12D4E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4F39F6F-55D3-CF60-FCBA-DC3E6331AE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2257E74-E91C-3200-C91F-D51CB81B0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90D42F-2B44-B3B3-044E-72BAE2D14E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BA43B-1E95-4E71-A7FE-5E880A1C0C7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196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77208-1CE7-2BD7-DC25-9204DB6FB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31116FC-4B65-E7E4-5A0E-F93380E04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844CC1D-9029-BFD5-3128-DDDB8EFD4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59D042-0EC4-A03C-7DE4-189F40F273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BA43B-1E95-4E71-A7FE-5E880A1C0C7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517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3090E-BE85-20C1-7A61-3EFC51ACA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11950BA-6A1A-4DA0-2CF5-8880803E1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CB2584-2690-0D7E-B59A-49E7FDA87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46C934-BB55-615B-BA88-7B30FABAC6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BA43B-1E95-4E71-A7FE-5E880A1C0C7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462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BA43B-1E95-4E71-A7FE-5E880A1C0C7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213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1A1FF-B22D-E977-3138-C588ED2A3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3318B88-D827-27A5-4B54-E29FF836EE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81FC2D-A240-07A7-6AC5-A5D2CC829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B50FBE-094A-F56E-6B44-D91BB7CAB3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BA43B-1E95-4E71-A7FE-5E880A1C0C7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837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48A3F-75D9-539F-74EA-48300213D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2CCFDA4-309D-31DC-B01D-AC87C82FD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E2E7AAB-F72D-F010-33F0-BB50B442B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524279-CAF9-30E2-AED1-C1A02EBE6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BA43B-1E95-4E71-A7FE-5E880A1C0C7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566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58D82-D05D-E4FE-68D3-D4E89E618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F33F3BA-E9A0-EC29-DC2C-E7B628D4C6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CA512C1-6E0A-A1D5-4179-CC0185C4FF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3170BD-74E6-96A0-5910-23EF6DD152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BA43B-1E95-4E71-A7FE-5E880A1C0C7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113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73F74-EF3E-F712-FAB0-E6BD642E8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4CCFB8A-5EF1-02D1-7B98-973365958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1BE34A6-94CA-95D2-D97F-7F6B50BE0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B9FC77-1A8F-8345-10BC-34F032A719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BA43B-1E95-4E71-A7FE-5E880A1C0C7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4001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7F182-74D0-316E-556A-42CD0A0A9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6F5FE9B-0268-3519-FBF1-CE36F1C358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704057E-BD55-B17B-2004-AA2C17657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369950-4010-B975-25E3-E07C8CEA42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BA43B-1E95-4E71-A7FE-5E880A1C0C7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633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9EBC73-9DD0-CAD8-C46C-B933A5BA4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A053FBB-E2D9-CC4F-F707-5D127D803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08C922-8287-BA10-D402-3C2B2EC5C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A2D1-05C7-41C1-B900-31F75A26C89E}" type="datetimeFigureOut">
              <a:rPr lang="fr-FR" smtClean="0"/>
              <a:t>16/06/2025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61C294-3972-6B28-F041-AB39C6A24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571888-E4DC-2C47-BE6A-38296A7AC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96917-5755-487D-BA1A-1106DB4DFB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344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F77921-4B62-6F5F-E316-B03E6295D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EA24C9E-D5F0-DB25-B236-D5FA6E6C9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5A0A56-BA36-8B96-FD25-3D809FB05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A2D1-05C7-41C1-B900-31F75A26C89E}" type="datetimeFigureOut">
              <a:rPr lang="fr-FR" smtClean="0"/>
              <a:t>16/06/2025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E8C119-7705-953E-80B5-AA68D1B63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B0B08E-4318-8D37-2BF7-9B9BF564D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96917-5755-487D-BA1A-1106DB4DFB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593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B60EB9F-059E-C901-F466-030BA4A15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5E60165-6E5A-159E-B923-99ACC46EA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B5AC50-307B-148C-1E63-21F685091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A2D1-05C7-41C1-B900-31F75A26C89E}" type="datetimeFigureOut">
              <a:rPr lang="fr-FR" smtClean="0"/>
              <a:t>16/06/2025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C59B42-3622-D398-71FC-C3FF58AC1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BA1013-DB1F-55F0-48CC-14943432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96917-5755-487D-BA1A-1106DB4DFB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9841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A63384-1334-F097-B48E-5F0339612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FEE698-2397-DA48-07FC-D70D2C965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A82F35-2B82-500D-1713-14C9CCA2B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A2D1-05C7-41C1-B900-31F75A26C89E}" type="datetimeFigureOut">
              <a:rPr lang="fr-FR" smtClean="0"/>
              <a:t>16/06/2025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8A3AD3-CD8E-C44A-42B4-45F97329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57B8C0-63F0-D1A7-7444-48B9AE26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96917-5755-487D-BA1A-1106DB4DFB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490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0AA541-FD0F-865A-1577-609485ECC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FAAE87-0DC1-FB43-49C7-2A83A31E0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BD4BEC-88C2-A989-CEA3-3907617DE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A2D1-05C7-41C1-B900-31F75A26C89E}" type="datetimeFigureOut">
              <a:rPr lang="fr-FR" smtClean="0"/>
              <a:t>16/06/2025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2E8111-8022-DD47-192A-62C411B7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3734E1-B96C-4A32-846D-92A20552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96917-5755-487D-BA1A-1106DB4DFB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814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E7D6C7-DC95-F627-1219-4423980B6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282BC7-53C0-1961-7B47-98367E85AA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2450A98-C236-D983-799B-DDE5B430C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2B29C33-57E7-1DDF-B4AA-4FAE1D281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A2D1-05C7-41C1-B900-31F75A26C89E}" type="datetimeFigureOut">
              <a:rPr lang="fr-FR" smtClean="0"/>
              <a:t>16/06/2025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9820CF-AAF1-767F-60C8-722D77579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1C1AA2-20EA-AE2D-5086-F3A59D80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96917-5755-487D-BA1A-1106DB4DFB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957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8833DF-E65D-DC67-29C8-57CA9C612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660FAC1-B448-93FE-37EB-05C1697B9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479FB82-4538-7DAA-A85C-6DDB2308C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4A85CB4-9AD2-017C-493A-48B9D06A9F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286F698-6E5B-8F0E-2763-5C1F690485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2D3CE1B-6F3F-62EA-5DB6-1015BE673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A2D1-05C7-41C1-B900-31F75A26C89E}" type="datetimeFigureOut">
              <a:rPr lang="fr-FR" smtClean="0"/>
              <a:t>16/06/2025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CE8EF6-B6AF-2703-576F-C96EEA10D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87C65DF-DC6E-B1A0-1C29-5F91D1023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96917-5755-487D-BA1A-1106DB4DFB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8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B0E50E-DC42-5A98-4A47-744AA8E3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36A0C8C-47F2-A51D-8C9B-AAF1E879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A2D1-05C7-41C1-B900-31F75A26C89E}" type="datetimeFigureOut">
              <a:rPr lang="fr-FR" smtClean="0"/>
              <a:t>16/06/2025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78EC539-3E38-BC39-81FD-0FFBFB735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7B4ECCD-BF92-7BAA-5125-620787271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96917-5755-487D-BA1A-1106DB4DFB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075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6E26270-0FD1-223D-F9A0-C5D6E6AB4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A2D1-05C7-41C1-B900-31F75A26C89E}" type="datetimeFigureOut">
              <a:rPr lang="fr-FR" smtClean="0"/>
              <a:t>16/06/2025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1AD3F39-8EC6-5CD4-5EF8-D94874ED2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437B35-29D3-29C2-5377-94CB29D6E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96917-5755-487D-BA1A-1106DB4DFB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6147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F8AD2D-D0CB-8D06-5B9B-F2544E594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6D0B1A-41F8-67F9-6D2D-68A8AE198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851FB57-B50F-FFDB-1AED-F614C5F8F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2932B3-198F-19C7-2872-4B6E0A2E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A2D1-05C7-41C1-B900-31F75A26C89E}" type="datetimeFigureOut">
              <a:rPr lang="fr-FR" smtClean="0"/>
              <a:t>16/06/2025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0B64F9-1F5A-D13B-8987-AAB1F8915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2A99C6-9FC6-802F-6990-310AB1483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96917-5755-487D-BA1A-1106DB4DFB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9442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D41D19-B1B4-0041-48A4-79DD83C08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D81D573-529C-7FAE-76FA-50463F47A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9565CB9-A9C2-23DE-78DF-2C6AC4660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729E57E-5B0C-3D5C-1B73-4944B7A2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A2D1-05C7-41C1-B900-31F75A26C89E}" type="datetimeFigureOut">
              <a:rPr lang="fr-FR" smtClean="0"/>
              <a:t>16/06/2025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05D7C2-85E7-C106-C266-AFFF75F1A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A04BF40-0621-3BCF-AA6D-1655E2A4F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96917-5755-487D-BA1A-1106DB4DFB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0073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296FB4C-760D-6C14-0E38-D4BEBBB8A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6A15B8-2728-FB9B-E220-0D0CE162F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1B1DBB-004F-92BD-1BB2-5707CADC38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2CA2D1-05C7-41C1-B900-31F75A26C89E}" type="datetimeFigureOut">
              <a:rPr lang="fr-FR" smtClean="0"/>
              <a:t>16/06/2025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D8204-528E-3317-2F9E-FD4714D2D4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9A74F3-F5DA-0452-AD98-B0AE1A5EC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D96917-5755-487D-BA1A-1106DB4DFB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573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59679AB-7850-A347-F70A-867CBDF0C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215" y="4967446"/>
            <a:ext cx="5658520" cy="672720"/>
          </a:xfrm>
        </p:spPr>
        <p:txBody>
          <a:bodyPr anchor="t">
            <a:normAutofit/>
          </a:bodyPr>
          <a:lstStyle/>
          <a:p>
            <a:r>
              <a:rPr lang="fr-FR" sz="3600" b="1" dirty="0">
                <a:solidFill>
                  <a:schemeClr val="tx2"/>
                </a:solidFill>
              </a:rPr>
              <a:t>Détection de faux billets</a:t>
            </a:r>
          </a:p>
        </p:txBody>
      </p:sp>
      <p:pic>
        <p:nvPicPr>
          <p:cNvPr id="5" name="Image 4" descr="Une image contenant Bleu électrique, logo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4E341EB9-AB88-249F-EED6-A0462CCA7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2" b="12711"/>
          <a:stretch>
            <a:fillRect/>
          </a:stretch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18" name="Group 11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13" name="Freeform: Shape 12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765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D31463-6215-CE6D-6A7D-F20BD499F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E17EF5-5E9B-9E9E-DF32-77B989DFB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63BE4C-C1E5-921B-4384-13803ABC6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F9245E-7111-BE27-0164-37DD7306F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8F0A5A-66CD-8E67-AAFB-7BB5502C2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D8EA20-A1E7-393A-5B43-45732B743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9ABC75-101C-B603-51A8-F0C63BB85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7" y="294538"/>
            <a:ext cx="8294128" cy="1033669"/>
          </a:xfrm>
        </p:spPr>
        <p:txBody>
          <a:bodyPr>
            <a:normAutofit fontScale="90000"/>
          </a:bodyPr>
          <a:lstStyle/>
          <a:p>
            <a:r>
              <a:rPr lang="fr-FR" sz="4000" b="1" dirty="0">
                <a:solidFill>
                  <a:srgbClr val="FFFFFF"/>
                </a:solidFill>
              </a:rPr>
              <a:t>Analyse exploratoire des données : Distribution des variables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23C59DDE-044A-831F-723A-53BB82D9D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6051" t="9779" r="6913" b="6173"/>
          <a:stretch>
            <a:fillRect/>
          </a:stretch>
        </p:blipFill>
        <p:spPr>
          <a:xfrm>
            <a:off x="39286" y="1885279"/>
            <a:ext cx="4437283" cy="4953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F5365B1-1F84-830F-0DB4-19A7318061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11" t="10278" r="5492" b="7777"/>
          <a:stretch>
            <a:fillRect/>
          </a:stretch>
        </p:blipFill>
        <p:spPr>
          <a:xfrm>
            <a:off x="7666314" y="1771335"/>
            <a:ext cx="4437283" cy="506694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1D0B20-F111-A6B9-C668-BF53C63B8BB8}"/>
              </a:ext>
            </a:extLst>
          </p:cNvPr>
          <p:cNvSpPr txBox="1"/>
          <p:nvPr/>
        </p:nvSpPr>
        <p:spPr>
          <a:xfrm>
            <a:off x="4515855" y="3161450"/>
            <a:ext cx="3373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Variables différenciant le </a:t>
            </a:r>
          </a:p>
          <a:p>
            <a:r>
              <a:rPr lang="fr-FR" dirty="0"/>
              <a:t>mieux les deux groupes (vrai et faux billets) ; </a:t>
            </a:r>
            <a:r>
              <a:rPr lang="fr-FR" dirty="0" err="1"/>
              <a:t>margin_low</a:t>
            </a:r>
            <a:r>
              <a:rPr lang="fr-FR" dirty="0"/>
              <a:t> et </a:t>
            </a:r>
            <a:r>
              <a:rPr lang="fr-FR" dirty="0" err="1"/>
              <a:t>length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D2D8084-7F81-1A9B-C8F9-9C3B58EBBD93}"/>
              </a:ext>
            </a:extLst>
          </p:cNvPr>
          <p:cNvSpPr txBox="1"/>
          <p:nvPr/>
        </p:nvSpPr>
        <p:spPr>
          <a:xfrm>
            <a:off x="1282429" y="1590741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Histogrammes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495C9F3-15AE-DFB9-1235-3B985D94D045}"/>
              </a:ext>
            </a:extLst>
          </p:cNvPr>
          <p:cNvSpPr txBox="1"/>
          <p:nvPr/>
        </p:nvSpPr>
        <p:spPr>
          <a:xfrm>
            <a:off x="9293865" y="1584650"/>
            <a:ext cx="1182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Box-plots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9521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7F2100-416A-E00D-F419-DF4F841A2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1026F8-D741-E66E-8E5C-69415B64A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A4F27-E9B8-E347-E6E1-3C0A6A9E5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1165DA-06A3-0411-17BA-1BE36073E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B9AF0B-4F0F-67E1-88A7-078B64E91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5A6E-575D-AAB4-DEE7-024EB0884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EBC6EE9-1873-71C9-441B-6F898A82E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7" y="294538"/>
            <a:ext cx="11608828" cy="1033669"/>
          </a:xfrm>
        </p:spPr>
        <p:txBody>
          <a:bodyPr>
            <a:normAutofit fontScale="90000"/>
          </a:bodyPr>
          <a:lstStyle/>
          <a:p>
            <a:r>
              <a:rPr lang="fr-FR" sz="3600" b="1" dirty="0">
                <a:solidFill>
                  <a:srgbClr val="FFFFFF"/>
                </a:solidFill>
              </a:rPr>
              <a:t>Analyse descriptive des données : Analyse en composantes principales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8CFC721C-EA73-4216-149C-204DFA526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492" t="1400" r="1365" b="2212"/>
          <a:stretch>
            <a:fillRect/>
          </a:stretch>
        </p:blipFill>
        <p:spPr>
          <a:xfrm>
            <a:off x="55003" y="1622745"/>
            <a:ext cx="5476875" cy="42386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7BCF5A0-1FF6-0085-DF10-1DD88781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06" t="1653" b="2030"/>
          <a:stretch>
            <a:fillRect/>
          </a:stretch>
        </p:blipFill>
        <p:spPr>
          <a:xfrm>
            <a:off x="5819775" y="1695450"/>
            <a:ext cx="6153150" cy="423862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ABEE9FC-4443-76D4-542F-18C549DF806F}"/>
              </a:ext>
            </a:extLst>
          </p:cNvPr>
          <p:cNvSpPr txBox="1"/>
          <p:nvPr/>
        </p:nvSpPr>
        <p:spPr>
          <a:xfrm>
            <a:off x="276225" y="5934075"/>
            <a:ext cx="11401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dirty="0"/>
              <a:t>La </a:t>
            </a:r>
            <a:r>
              <a:rPr lang="fr-FR" sz="1600" b="1" dirty="0"/>
              <a:t>1ère composante </a:t>
            </a:r>
            <a:r>
              <a:rPr lang="fr-FR" sz="1600" dirty="0"/>
              <a:t>explique environ </a:t>
            </a:r>
            <a:r>
              <a:rPr lang="fr-FR" sz="1600" b="1" dirty="0"/>
              <a:t>45 % de la variance</a:t>
            </a:r>
            <a:r>
              <a:rPr lang="fr-FR" sz="1600" dirty="0"/>
              <a:t>, la </a:t>
            </a:r>
            <a:r>
              <a:rPr lang="fr-FR" sz="1600" b="1" dirty="0"/>
              <a:t>2e environ 20 %, soit ~65 % à elles deux</a:t>
            </a:r>
            <a:r>
              <a:rPr lang="fr-FR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dirty="0"/>
              <a:t> Le </a:t>
            </a:r>
            <a:r>
              <a:rPr lang="fr-FR" sz="1600" b="1" dirty="0"/>
              <a:t>cumul de variance expliquée </a:t>
            </a:r>
            <a:r>
              <a:rPr lang="fr-FR" sz="1600" dirty="0"/>
              <a:t>confirme qu’</a:t>
            </a:r>
            <a:r>
              <a:rPr lang="fr-FR" sz="1600" b="1" dirty="0"/>
              <a:t>avec 2 ou 3 composantes</a:t>
            </a:r>
            <a:r>
              <a:rPr lang="fr-FR" sz="1600" dirty="0"/>
              <a:t>, on conserve une </a:t>
            </a:r>
            <a:r>
              <a:rPr lang="fr-FR" sz="1600" b="1" dirty="0"/>
              <a:t>grande partie de l’information</a:t>
            </a:r>
            <a:r>
              <a:rPr lang="fr-FR" sz="1600" dirty="0"/>
              <a:t> originale, tout en simplifiant l’espace des données.</a:t>
            </a:r>
          </a:p>
        </p:txBody>
      </p:sp>
    </p:spTree>
    <p:extLst>
      <p:ext uri="{BB962C8B-B14F-4D97-AF65-F5344CB8AC3E}">
        <p14:creationId xmlns:p14="http://schemas.microsoft.com/office/powerpoint/2010/main" val="340009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87FAD7-1356-6F9C-8096-FFAF36D24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C614CF6-BF0D-59D4-3760-CA8CBB7E0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F6CB99-5A47-B35A-A831-E75E44592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CCC912-92D6-3EA9-48B5-6F896EFC6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FCBED7-385A-62B3-2C06-49226D2AB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55F781-6011-0D65-B4D9-486664A6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D22CD3-05B0-166A-5EAA-51A7CFDBC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7" y="294538"/>
            <a:ext cx="11608828" cy="1033669"/>
          </a:xfrm>
        </p:spPr>
        <p:txBody>
          <a:bodyPr>
            <a:normAutofit fontScale="90000"/>
          </a:bodyPr>
          <a:lstStyle/>
          <a:p>
            <a:r>
              <a:rPr lang="fr-FR" sz="3600" b="1" dirty="0">
                <a:solidFill>
                  <a:srgbClr val="FFFFFF"/>
                </a:solidFill>
              </a:rPr>
              <a:t>Analyse descriptive des données : Analyse en composantes principales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5C5A3C9-EA37-780E-BD4C-42F2CE833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600200"/>
            <a:ext cx="5257800" cy="5257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01310E4-708F-D642-C236-C27205210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998" y="1590741"/>
            <a:ext cx="60198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33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E526D8-A73E-B529-79BC-E11BC184C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068F16-E90A-41D8-A886-D89EEB190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1B7ED7-B6D4-7B7B-AEE4-8EFFE6783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A57A5D-5F66-0BB9-103A-CB45942CB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21F342-5B3B-EB33-CC94-3E38D77B7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650200-E411-C13D-335C-A73A6E3C9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6D6FDD8-0F25-B87E-568E-C690EB997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7" y="294538"/>
            <a:ext cx="11608828" cy="1033669"/>
          </a:xfrm>
        </p:spPr>
        <p:txBody>
          <a:bodyPr>
            <a:normAutofit/>
          </a:bodyPr>
          <a:lstStyle/>
          <a:p>
            <a:r>
              <a:rPr lang="fr-FR" sz="3600" b="1" dirty="0">
                <a:solidFill>
                  <a:srgbClr val="FFFFFF"/>
                </a:solidFill>
              </a:rPr>
              <a:t>Kmeans et optimisation</a:t>
            </a:r>
          </a:p>
        </p:txBody>
      </p:sp>
      <p:pic>
        <p:nvPicPr>
          <p:cNvPr id="3" name="Espace réservé du contenu 2">
            <a:extLst>
              <a:ext uri="{FF2B5EF4-FFF2-40B4-BE49-F238E27FC236}">
                <a16:creationId xmlns:a16="http://schemas.microsoft.com/office/drawing/2014/main" id="{F790BAC4-1C7B-FAE1-F81A-EFDE43D9B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9346" y="1590741"/>
            <a:ext cx="10443211" cy="435133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181FAA3-CECB-FD12-E632-C175CF0FC59F}"/>
              </a:ext>
            </a:extLst>
          </p:cNvPr>
          <p:cNvSpPr txBox="1"/>
          <p:nvPr/>
        </p:nvSpPr>
        <p:spPr>
          <a:xfrm>
            <a:off x="1524000" y="6019947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Cassure au niveau de 2 clusters 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68DE7D1-14A8-D4EB-95FD-206357FF9DA5}"/>
              </a:ext>
            </a:extLst>
          </p:cNvPr>
          <p:cNvSpPr txBox="1"/>
          <p:nvPr/>
        </p:nvSpPr>
        <p:spPr>
          <a:xfrm>
            <a:off x="6956730" y="6019947"/>
            <a:ext cx="342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Meilleur score silhouette k = 2</a:t>
            </a:r>
          </a:p>
        </p:txBody>
      </p:sp>
    </p:spTree>
    <p:extLst>
      <p:ext uri="{BB962C8B-B14F-4D97-AF65-F5344CB8AC3E}">
        <p14:creationId xmlns:p14="http://schemas.microsoft.com/office/powerpoint/2010/main" val="3749090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06C648-3B9B-A5C3-B22F-94C32A587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9740EB-8806-0B8F-B57C-A915A2B40A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82C94F-AE62-0F56-C0DC-35F823370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81ACC9-87D0-9E00-01C9-34646D8DA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0E02EA-E1FF-6DC4-EB78-293D18FF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280F6C-63BF-3D27-07DF-48949D119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5B8F964-F592-8DC7-C72B-E8D5DB88E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7" y="294538"/>
            <a:ext cx="11608828" cy="1033669"/>
          </a:xfrm>
        </p:spPr>
        <p:txBody>
          <a:bodyPr>
            <a:normAutofit/>
          </a:bodyPr>
          <a:lstStyle/>
          <a:p>
            <a:r>
              <a:rPr lang="fr-FR" sz="3600" b="1" dirty="0">
                <a:solidFill>
                  <a:srgbClr val="FFFFFF"/>
                </a:solidFill>
              </a:rPr>
              <a:t>Kmeans et optimisation </a:t>
            </a:r>
          </a:p>
        </p:txBody>
      </p:sp>
      <p:pic>
        <p:nvPicPr>
          <p:cNvPr id="9" name="Espace réservé du contenu 8" descr="Une image contenant texte, capture d’écran, diagramme, Police">
            <a:extLst>
              <a:ext uri="{FF2B5EF4-FFF2-40B4-BE49-F238E27FC236}">
                <a16:creationId xmlns:a16="http://schemas.microsoft.com/office/drawing/2014/main" id="{F39438B3-4690-120B-5691-78F2B7538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3" r="5239"/>
          <a:stretch>
            <a:fillRect/>
          </a:stretch>
        </p:blipFill>
        <p:spPr>
          <a:xfrm>
            <a:off x="8201025" y="1622745"/>
            <a:ext cx="3905250" cy="3392419"/>
          </a:xfrm>
        </p:spPr>
      </p:pic>
      <p:pic>
        <p:nvPicPr>
          <p:cNvPr id="13" name="Image 12" descr="Une image contenant texte, capture d’écran, diagramme, Police">
            <a:extLst>
              <a:ext uri="{FF2B5EF4-FFF2-40B4-BE49-F238E27FC236}">
                <a16:creationId xmlns:a16="http://schemas.microsoft.com/office/drawing/2014/main" id="{889AB24E-97C4-804D-20D5-A7C358C45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3" r="5161"/>
          <a:stretch>
            <a:fillRect/>
          </a:stretch>
        </p:blipFill>
        <p:spPr>
          <a:xfrm>
            <a:off x="85724" y="1622745"/>
            <a:ext cx="3971925" cy="3460808"/>
          </a:xfrm>
          <a:prstGeom prst="rect">
            <a:avLst/>
          </a:prstGeom>
        </p:spPr>
      </p:pic>
      <p:pic>
        <p:nvPicPr>
          <p:cNvPr id="17" name="Image 16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1485760A-0166-0AD2-18E6-7C776B244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112" y="1798055"/>
            <a:ext cx="2771775" cy="223959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3F3131D9-6E35-0E52-F501-91FD3F49A28A}"/>
              </a:ext>
            </a:extLst>
          </p:cNvPr>
          <p:cNvSpPr txBox="1"/>
          <p:nvPr/>
        </p:nvSpPr>
        <p:spPr>
          <a:xfrm>
            <a:off x="4057649" y="4037649"/>
            <a:ext cx="445531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 </a:t>
            </a:r>
            <a:r>
              <a:rPr lang="fr-FR" sz="1600" dirty="0"/>
              <a:t>Le modèle </a:t>
            </a:r>
            <a:r>
              <a:rPr lang="fr-FR" sz="1600" b="1" dirty="0"/>
              <a:t>avec k = 2 a une meilleure macro moyenne (</a:t>
            </a:r>
            <a:r>
              <a:rPr lang="fr-FR" sz="1600" dirty="0"/>
              <a:t>équilibre entre classes), mais </a:t>
            </a:r>
            <a:r>
              <a:rPr lang="fr-FR" sz="1600" b="1" dirty="0"/>
              <a:t>k = 4 donne une </a:t>
            </a:r>
            <a:r>
              <a:rPr lang="fr-FR" sz="1600" b="1" dirty="0" err="1"/>
              <a:t>accuracy</a:t>
            </a:r>
            <a:r>
              <a:rPr lang="fr-FR" sz="1600" b="1" dirty="0"/>
              <a:t>  légèrement supérieure.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5ABFFE5-1C2B-786D-7A3E-B8A34F722CA8}"/>
              </a:ext>
            </a:extLst>
          </p:cNvPr>
          <p:cNvSpPr txBox="1"/>
          <p:nvPr/>
        </p:nvSpPr>
        <p:spPr>
          <a:xfrm>
            <a:off x="726759" y="5239069"/>
            <a:ext cx="110740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b="1" dirty="0"/>
              <a:t>🔍 k = 2 </a:t>
            </a:r>
            <a:r>
              <a:rPr lang="fr-FR" sz="1600" dirty="0"/>
              <a:t>est </a:t>
            </a:r>
            <a:r>
              <a:rPr lang="fr-FR" sz="1600" b="1" dirty="0"/>
              <a:t>plus équilibré </a:t>
            </a:r>
            <a:r>
              <a:rPr lang="fr-FR" sz="1600" dirty="0"/>
              <a:t>: il offre </a:t>
            </a:r>
            <a:r>
              <a:rPr lang="fr-FR" sz="1600" b="1" dirty="0"/>
              <a:t>une meilleure détection des vrais billets </a:t>
            </a:r>
            <a:r>
              <a:rPr lang="fr-FR" sz="1600" dirty="0"/>
              <a:t>et </a:t>
            </a:r>
            <a:r>
              <a:rPr lang="fr-FR" sz="1600" b="1" dirty="0"/>
              <a:t>une très bonne précision globale</a:t>
            </a:r>
            <a:r>
              <a:rPr lang="fr-FR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b="1" dirty="0"/>
              <a:t>📉 k = 4 </a:t>
            </a:r>
            <a:r>
              <a:rPr lang="fr-FR" sz="1600" dirty="0"/>
              <a:t>n’apporte pas de gain significatif malgré une légère hausse d’</a:t>
            </a:r>
            <a:r>
              <a:rPr lang="fr-FR" sz="1600" dirty="0" err="1"/>
              <a:t>accuracy</a:t>
            </a:r>
            <a:r>
              <a:rPr lang="fr-FR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dirty="0"/>
              <a:t>✅ Pour une </a:t>
            </a:r>
            <a:r>
              <a:rPr lang="fr-FR" sz="1600" b="1" dirty="0"/>
              <a:t>tâche binaire comme la détection de billets faux, k = 2 reste le choix le plus judicieux</a:t>
            </a:r>
            <a:r>
              <a:rPr lang="fr-F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053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9083CB-4490-6175-134D-0C7B6D460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D9BE7A-799D-9FC5-2703-8F1A30F51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B44132-78B2-3EB9-1FD3-49A774C7F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D24AFB-14D5-C1CE-D492-512A2F9AF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12F994-B79B-A86F-1901-76AEA68FA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517322-784D-0158-E86E-5A12D9823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09B03E-EDB4-CADB-F675-17AE00CCF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7" y="298450"/>
            <a:ext cx="11612003" cy="1136650"/>
          </a:xfrm>
        </p:spPr>
        <p:txBody>
          <a:bodyPr>
            <a:normAutofit fontScale="90000"/>
          </a:bodyPr>
          <a:lstStyle/>
          <a:p>
            <a:r>
              <a:rPr lang="fr-FR" sz="4000" b="1" dirty="0">
                <a:solidFill>
                  <a:srgbClr val="FFFFFF"/>
                </a:solidFill>
              </a:rPr>
              <a:t>Régression logistique et optimisation avec </a:t>
            </a:r>
            <a:r>
              <a:rPr lang="fr-FR" sz="4000" b="1" dirty="0" err="1">
                <a:solidFill>
                  <a:srgbClr val="FFFFFF"/>
                </a:solidFill>
              </a:rPr>
              <a:t>Gridsearch</a:t>
            </a:r>
            <a:r>
              <a:rPr lang="fr-FR" sz="4000" b="1" dirty="0">
                <a:solidFill>
                  <a:srgbClr val="FFFFFF"/>
                </a:solidFill>
              </a:rPr>
              <a:t> CV</a:t>
            </a:r>
            <a:br>
              <a:rPr lang="fr-FR" sz="3600" b="1" dirty="0">
                <a:solidFill>
                  <a:srgbClr val="FFFFFF"/>
                </a:solidFill>
              </a:rPr>
            </a:br>
            <a:endParaRPr lang="fr-FR" sz="3600" b="1" dirty="0">
              <a:solidFill>
                <a:srgbClr val="FFFFFF"/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47A73B-2AF6-E6B7-AB8C-1AA1DEF5C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54" y="1733550"/>
            <a:ext cx="11732646" cy="4946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000" dirty="0"/>
              <a:t>🎯</a:t>
            </a:r>
            <a:r>
              <a:rPr lang="fr-FR" sz="1800" b="1" dirty="0"/>
              <a:t>Objectif</a:t>
            </a:r>
            <a:r>
              <a:rPr lang="fr-FR" sz="1800" dirty="0"/>
              <a:t> : Améliorer les performances du modèle de régression logistique en trouvant automatiquement les meilleurs hyperparamètres.</a:t>
            </a:r>
          </a:p>
          <a:p>
            <a:pPr marL="0" indent="0">
              <a:buNone/>
            </a:pPr>
            <a:r>
              <a:rPr lang="fr-FR" sz="1800" b="1" dirty="0"/>
              <a:t>🌐 Méthode utilisée : </a:t>
            </a:r>
            <a:r>
              <a:rPr lang="fr-FR" sz="1800" b="1" dirty="0" err="1"/>
              <a:t>GridSearchCV</a:t>
            </a:r>
            <a:r>
              <a:rPr lang="fr-FR" sz="1800" b="1" dirty="0"/>
              <a:t> (Validation croisée 5 plis)</a:t>
            </a:r>
            <a:endParaRPr lang="fr-FR" sz="1800" dirty="0"/>
          </a:p>
          <a:p>
            <a:r>
              <a:rPr lang="fr-FR" sz="1800" dirty="0"/>
              <a:t>✅ Teste automatiquement toutes les combinaisons possibles de paramètres.</a:t>
            </a:r>
          </a:p>
          <a:p>
            <a:r>
              <a:rPr lang="fr-FR" sz="1800" dirty="0"/>
              <a:t>✅ Mesure la performance avec l'</a:t>
            </a:r>
            <a:r>
              <a:rPr lang="fr-FR" sz="1800" b="1" dirty="0" err="1"/>
              <a:t>accuracy</a:t>
            </a:r>
            <a:r>
              <a:rPr lang="fr-FR" sz="1800" b="1" dirty="0"/>
              <a:t> moyenne</a:t>
            </a:r>
            <a:r>
              <a:rPr lang="fr-FR" sz="1800" dirty="0"/>
              <a:t>.</a:t>
            </a:r>
          </a:p>
          <a:p>
            <a:r>
              <a:rPr lang="fr-FR" sz="1800" dirty="0"/>
              <a:t>✅ Permet d'éviter le surapprentissage en utilisant une validation croisée.</a:t>
            </a:r>
          </a:p>
          <a:p>
            <a:pPr marL="0" indent="0">
              <a:buNone/>
            </a:pPr>
            <a:r>
              <a:rPr lang="fr-FR" sz="1800" b="1" dirty="0"/>
              <a:t>🔧 Hyperparamètres testés </a:t>
            </a:r>
            <a:r>
              <a:rPr lang="fr-FR" sz="1800" dirty="0"/>
              <a:t>:</a:t>
            </a:r>
          </a:p>
          <a:p>
            <a:r>
              <a:rPr lang="fr-FR" sz="1800" dirty="0"/>
              <a:t>C : Intensité de la régularisation</a:t>
            </a:r>
          </a:p>
          <a:p>
            <a:r>
              <a:rPr lang="fr-FR" sz="1800" dirty="0"/>
              <a:t>Valeurs testées : 0.01, 0.1, 1, 10, 100</a:t>
            </a:r>
          </a:p>
          <a:p>
            <a:r>
              <a:rPr lang="fr-FR" sz="1800" dirty="0"/>
              <a:t>penalty : Type de régularisation (l1 ou l2)</a:t>
            </a:r>
          </a:p>
          <a:p>
            <a:r>
              <a:rPr lang="fr-FR" sz="1800" dirty="0"/>
              <a:t>solver : Algorithme de résolution (</a:t>
            </a:r>
            <a:r>
              <a:rPr lang="fr-FR" sz="1800" dirty="0" err="1"/>
              <a:t>liblinear</a:t>
            </a:r>
            <a:r>
              <a:rPr lang="fr-FR" sz="1800" dirty="0"/>
              <a:t>)</a:t>
            </a:r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r>
              <a:rPr lang="fr-FR" sz="1800" dirty="0"/>
              <a:t>🎉 Meilleure configuration trouvée :</a:t>
            </a:r>
          </a:p>
          <a:p>
            <a:pPr marL="0" indent="0">
              <a:buNone/>
            </a:pPr>
            <a:r>
              <a:rPr lang="fr-FR" sz="1800" dirty="0"/>
              <a:t>{'C': 1, 'penalty': 'l1', 'solver': '</a:t>
            </a:r>
            <a:r>
              <a:rPr lang="fr-FR" sz="1800" dirty="0" err="1"/>
              <a:t>liblinear</a:t>
            </a:r>
            <a:r>
              <a:rPr lang="fr-FR" sz="1800" dirty="0"/>
              <a:t>'}</a:t>
            </a:r>
          </a:p>
        </p:txBody>
      </p:sp>
    </p:spTree>
    <p:extLst>
      <p:ext uri="{BB962C8B-B14F-4D97-AF65-F5344CB8AC3E}">
        <p14:creationId xmlns:p14="http://schemas.microsoft.com/office/powerpoint/2010/main" val="222552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8A67B9-EDE0-5201-7346-6D9F4C910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0E91F2-ABD8-E096-83CA-5E385C81A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711-D8CC-D81B-3361-8AC9AB3F7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A5C6A0-FFE3-57E0-0E87-C901417E3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E7E46A-D069-EA54-15ED-EBE8FC5C8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6957AC-88B2-2B9D-6026-0373B6D1F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4234A6-1325-AF87-8EFA-8B4E18C3D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7" y="298450"/>
            <a:ext cx="11612003" cy="1136650"/>
          </a:xfrm>
        </p:spPr>
        <p:txBody>
          <a:bodyPr>
            <a:normAutofit fontScale="90000"/>
          </a:bodyPr>
          <a:lstStyle/>
          <a:p>
            <a:r>
              <a:rPr lang="fr-FR" sz="4000" b="1" dirty="0">
                <a:solidFill>
                  <a:srgbClr val="FFFFFF"/>
                </a:solidFill>
              </a:rPr>
              <a:t>Régression logistique et optimisation avec </a:t>
            </a:r>
            <a:r>
              <a:rPr lang="fr-FR" sz="4000" b="1" dirty="0" err="1">
                <a:solidFill>
                  <a:srgbClr val="FFFFFF"/>
                </a:solidFill>
              </a:rPr>
              <a:t>Gridsearch</a:t>
            </a:r>
            <a:r>
              <a:rPr lang="fr-FR" sz="4000" b="1" dirty="0">
                <a:solidFill>
                  <a:srgbClr val="FFFFFF"/>
                </a:solidFill>
              </a:rPr>
              <a:t> CV</a:t>
            </a:r>
            <a:br>
              <a:rPr lang="fr-FR" sz="3600" b="1" dirty="0">
                <a:solidFill>
                  <a:srgbClr val="FFFFFF"/>
                </a:solidFill>
              </a:rPr>
            </a:br>
            <a:endParaRPr lang="fr-FR" sz="3600" b="1" dirty="0">
              <a:solidFill>
                <a:srgbClr val="FFFFFF"/>
              </a:solidFill>
            </a:endParaRPr>
          </a:p>
        </p:txBody>
      </p:sp>
      <p:pic>
        <p:nvPicPr>
          <p:cNvPr id="5" name="Espace réservé du contenu 4" descr="Une image contenant texte, capture d’écran, Tracé, ligne">
            <a:extLst>
              <a:ext uri="{FF2B5EF4-FFF2-40B4-BE49-F238E27FC236}">
                <a16:creationId xmlns:a16="http://schemas.microsoft.com/office/drawing/2014/main" id="{9AE65AD8-5796-9CF3-A8EE-F3689576E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5" y="1733550"/>
            <a:ext cx="4316912" cy="3216595"/>
          </a:xfrm>
        </p:spPr>
      </p:pic>
      <p:pic>
        <p:nvPicPr>
          <p:cNvPr id="7" name="Image 6" descr="Une image contenant texte, capture d’écran, diagramme, Police">
            <a:extLst>
              <a:ext uri="{FF2B5EF4-FFF2-40B4-BE49-F238E27FC236}">
                <a16:creationId xmlns:a16="http://schemas.microsoft.com/office/drawing/2014/main" id="{5EE73548-0421-C497-114B-D331F5A1F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262" y="1733550"/>
            <a:ext cx="3728772" cy="31305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CB525BB-D34D-C274-28CF-E154D03A76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439" y="1889191"/>
            <a:ext cx="3773339" cy="280345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00AAEDE-7F75-A306-65CD-09C18E7FF595}"/>
              </a:ext>
            </a:extLst>
          </p:cNvPr>
          <p:cNvSpPr txBox="1"/>
          <p:nvPr/>
        </p:nvSpPr>
        <p:spPr>
          <a:xfrm>
            <a:off x="260525" y="5122386"/>
            <a:ext cx="1090074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📊 </a:t>
            </a:r>
            <a:r>
              <a:rPr lang="fr-FR" sz="1600" b="1" dirty="0"/>
              <a:t>Résumé des bénéfices observés :</a:t>
            </a:r>
          </a:p>
          <a:p>
            <a:endParaRPr lang="fr-FR" sz="1600" dirty="0"/>
          </a:p>
          <a:p>
            <a:r>
              <a:rPr lang="fr-FR" sz="1600" dirty="0"/>
              <a:t>🔧 Le modèle optimisé conserve une </a:t>
            </a:r>
            <a:r>
              <a:rPr lang="fr-FR" sz="1600" b="1" dirty="0" err="1"/>
              <a:t>accuracy</a:t>
            </a:r>
            <a:r>
              <a:rPr lang="fr-FR" sz="1600" b="1" dirty="0"/>
              <a:t> très élevée</a:t>
            </a:r>
            <a:r>
              <a:rPr lang="fr-FR" sz="1600" dirty="0"/>
              <a:t>, comparable voire légèrement supérieure au modèle initial.</a:t>
            </a:r>
          </a:p>
          <a:p>
            <a:r>
              <a:rPr lang="fr-FR" sz="1600" dirty="0"/>
              <a:t>🎯 La </a:t>
            </a:r>
            <a:r>
              <a:rPr lang="fr-FR" sz="1600" b="1" dirty="0"/>
              <a:t>courbe ROC </a:t>
            </a:r>
            <a:r>
              <a:rPr lang="fr-FR" sz="1600" dirty="0"/>
              <a:t>reste </a:t>
            </a:r>
            <a:r>
              <a:rPr lang="fr-FR" sz="1600" b="1" dirty="0"/>
              <a:t>proche de la perfection </a:t>
            </a:r>
            <a:r>
              <a:rPr lang="fr-FR" sz="1600" dirty="0"/>
              <a:t>(AUC ≈ 1.000), confirmant une </a:t>
            </a:r>
            <a:r>
              <a:rPr lang="fr-FR" sz="1600" b="1" dirty="0"/>
              <a:t>excellente séparation </a:t>
            </a:r>
            <a:r>
              <a:rPr lang="fr-FR" sz="1600" dirty="0"/>
              <a:t>entre les classes.</a:t>
            </a:r>
          </a:p>
          <a:p>
            <a:r>
              <a:rPr lang="fr-FR" sz="1600" dirty="0"/>
              <a:t>📈 Les </a:t>
            </a:r>
            <a:r>
              <a:rPr lang="fr-FR" sz="1600" b="1" dirty="0"/>
              <a:t>précision, rappel et F1-score </a:t>
            </a:r>
            <a:r>
              <a:rPr lang="fr-FR" sz="1600" dirty="0"/>
              <a:t>sont tous </a:t>
            </a:r>
            <a:r>
              <a:rPr lang="fr-FR" sz="1600" b="1" dirty="0"/>
              <a:t>très proches de 1</a:t>
            </a:r>
            <a:r>
              <a:rPr lang="fr-FR" sz="1600" dirty="0"/>
              <a:t>, ce qui valide la qualité du modèle final.</a:t>
            </a:r>
          </a:p>
          <a:p>
            <a:r>
              <a:rPr lang="fr-FR" sz="1600" dirty="0"/>
              <a:t>✅ Le </a:t>
            </a:r>
            <a:r>
              <a:rPr lang="fr-FR" sz="1600" b="1" dirty="0"/>
              <a:t>réentraînement avec les bons hyperparamètres </a:t>
            </a:r>
            <a:r>
              <a:rPr lang="fr-FR" sz="1600" dirty="0"/>
              <a:t>assure la </a:t>
            </a:r>
            <a:r>
              <a:rPr lang="fr-FR" sz="1600" b="1" dirty="0"/>
              <a:t>meilleure généralisation possible </a:t>
            </a:r>
            <a:r>
              <a:rPr lang="fr-FR" sz="1600" dirty="0"/>
              <a:t>sans surajustement.</a:t>
            </a:r>
          </a:p>
        </p:txBody>
      </p:sp>
    </p:spTree>
    <p:extLst>
      <p:ext uri="{BB962C8B-B14F-4D97-AF65-F5344CB8AC3E}">
        <p14:creationId xmlns:p14="http://schemas.microsoft.com/office/powerpoint/2010/main" val="383643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061042-7F9B-7868-6C8A-D77F4E61E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581B4C-6584-4F38-EB4F-1541687BA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78F840-A41A-BEE3-AD35-CCE982E08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7E9C30-5A6C-E2B9-55CA-4322B123D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336ABF-A218-CA05-0C11-37ECAD1EE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E2AB3-B196-223A-275D-D389465FC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4D2E1D1-03FC-1ABD-C915-C15086DB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7" y="294538"/>
            <a:ext cx="11608828" cy="1033669"/>
          </a:xfrm>
        </p:spPr>
        <p:txBody>
          <a:bodyPr>
            <a:normAutofit/>
          </a:bodyPr>
          <a:lstStyle/>
          <a:p>
            <a:r>
              <a:rPr lang="fr-FR" sz="3600" b="1" dirty="0">
                <a:solidFill>
                  <a:srgbClr val="FFFFFF"/>
                </a:solidFill>
              </a:rPr>
              <a:t>Comparaison des modèles de prédiction</a:t>
            </a:r>
          </a:p>
        </p:txBody>
      </p:sp>
      <p:pic>
        <p:nvPicPr>
          <p:cNvPr id="4" name="Espace réservé du contenu 3" descr="Une image contenant texte, capture d’écran, Police, ligne">
            <a:extLst>
              <a:ext uri="{FF2B5EF4-FFF2-40B4-BE49-F238E27FC236}">
                <a16:creationId xmlns:a16="http://schemas.microsoft.com/office/drawing/2014/main" id="{348825F9-E9D7-9513-9F3C-799843266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47" y="2092025"/>
            <a:ext cx="6975496" cy="1327801"/>
          </a:xfr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09442D4-DF81-0852-CF98-D86586F33101}"/>
              </a:ext>
            </a:extLst>
          </p:cNvPr>
          <p:cNvSpPr txBox="1"/>
          <p:nvPr/>
        </p:nvSpPr>
        <p:spPr>
          <a:xfrm>
            <a:off x="12700" y="169191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📊 Résumé des performances</a:t>
            </a:r>
            <a:r>
              <a:rPr lang="fr-FR" dirty="0"/>
              <a:t>¶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73A0485-443B-74E6-EA82-FA879D3550AE}"/>
              </a:ext>
            </a:extLst>
          </p:cNvPr>
          <p:cNvSpPr txBox="1"/>
          <p:nvPr/>
        </p:nvSpPr>
        <p:spPr>
          <a:xfrm>
            <a:off x="82550" y="3312131"/>
            <a:ext cx="121094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🧾 Analyse des résultats</a:t>
            </a:r>
          </a:p>
          <a:p>
            <a:endParaRPr lang="fr-FR" dirty="0"/>
          </a:p>
          <a:p>
            <a:r>
              <a:rPr lang="fr-FR" dirty="0"/>
              <a:t>✅ La régression logistique présente une capacité de discrimination parfaite (AUC = 1.000).</a:t>
            </a:r>
          </a:p>
          <a:p>
            <a:r>
              <a:rPr lang="fr-FR" dirty="0"/>
              <a:t>🔸 Le K-</a:t>
            </a:r>
            <a:r>
              <a:rPr lang="fr-FR" dirty="0" err="1"/>
              <a:t>Means</a:t>
            </a:r>
            <a:r>
              <a:rPr lang="fr-FR" dirty="0"/>
              <a:t>, bien qu’ayant une bonne </a:t>
            </a:r>
            <a:r>
              <a:rPr lang="fr-FR" dirty="0" err="1"/>
              <a:t>accuracy</a:t>
            </a:r>
            <a:r>
              <a:rPr lang="fr-FR" dirty="0"/>
              <a:t>, reste moins précis dans la séparation des classes (AUC = 0.677).</a:t>
            </a:r>
          </a:p>
          <a:p>
            <a:r>
              <a:rPr lang="fr-FR" dirty="0"/>
              <a:t>⚠️ Il peut toutefois être une bonne alternative exploratoire si les étiquettes (</a:t>
            </a:r>
            <a:r>
              <a:rPr lang="fr-FR" dirty="0" err="1"/>
              <a:t>is_genuine</a:t>
            </a:r>
            <a:r>
              <a:rPr lang="fr-FR" dirty="0"/>
              <a:t>) ne sont pas disponibles.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E4BA03A-BA73-3450-0BA9-6D6FA8935ADD}"/>
              </a:ext>
            </a:extLst>
          </p:cNvPr>
          <p:cNvSpPr txBox="1"/>
          <p:nvPr/>
        </p:nvSpPr>
        <p:spPr>
          <a:xfrm>
            <a:off x="82550" y="4897154"/>
            <a:ext cx="119856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🎯 </a:t>
            </a:r>
            <a:r>
              <a:rPr lang="fr-FR" b="1" dirty="0"/>
              <a:t>Choix du modèle final </a:t>
            </a:r>
            <a:r>
              <a:rPr lang="fr-FR" dirty="0"/>
              <a:t>: Régression Logistique Optimisée</a:t>
            </a:r>
          </a:p>
          <a:p>
            <a:r>
              <a:rPr lang="fr-FR" dirty="0"/>
              <a:t>Méthode supervisée retenue grâce à la présence des étiquettes (</a:t>
            </a:r>
            <a:r>
              <a:rPr lang="fr-FR" dirty="0" err="1"/>
              <a:t>is_genuine</a:t>
            </a:r>
            <a:r>
              <a:rPr lang="fr-FR" dirty="0"/>
              <a:t>)Performante (AUC = 1.000) et interprétable (probabilités de prédiction)</a:t>
            </a:r>
          </a:p>
          <a:p>
            <a:r>
              <a:rPr lang="fr-FR" dirty="0"/>
              <a:t>Optimisation par </a:t>
            </a:r>
            <a:r>
              <a:rPr lang="fr-FR" dirty="0" err="1"/>
              <a:t>GridSearchCV</a:t>
            </a:r>
            <a:r>
              <a:rPr lang="fr-FR" dirty="0"/>
              <a:t> ➜ paramètres idéaux : C = 1, penalty = l1Précision moyenne en validation croisée : 0.990</a:t>
            </a:r>
          </a:p>
          <a:p>
            <a:r>
              <a:rPr lang="fr-FR" dirty="0"/>
              <a:t>✅ Modèle simple, robuste et généralisable</a:t>
            </a:r>
          </a:p>
        </p:txBody>
      </p:sp>
    </p:spTree>
    <p:extLst>
      <p:ext uri="{BB962C8B-B14F-4D97-AF65-F5344CB8AC3E}">
        <p14:creationId xmlns:p14="http://schemas.microsoft.com/office/powerpoint/2010/main" val="256457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B3B94A-2FF6-A699-9107-AD83640E0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2E49F9-6814-BE0D-96AA-71222575C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CB26F3-41BE-2493-4236-1F91E80CB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BD5E5F-B9C5-1B2C-46E1-8584C61F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389066-DEE5-AC47-CEDD-C233CD264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0FFC9C-5AA6-10BB-CC5D-195746E5C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B5030B-9A16-702C-FEAD-3A6AD7657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7" y="294538"/>
            <a:ext cx="11608828" cy="1033669"/>
          </a:xfrm>
        </p:spPr>
        <p:txBody>
          <a:bodyPr>
            <a:normAutofit/>
          </a:bodyPr>
          <a:lstStyle/>
          <a:p>
            <a:r>
              <a:rPr lang="fr-FR" sz="3600" b="1" dirty="0">
                <a:solidFill>
                  <a:srgbClr val="FFFFFF"/>
                </a:solidFill>
              </a:rPr>
              <a:t>Application finale de détection des faux billets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C60DC96-290B-B698-2280-290ACEC59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825624"/>
            <a:ext cx="12115796" cy="50768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fr-FR" dirty="0"/>
              <a:t>Enregistrement du modèle de prédiction + </a:t>
            </a:r>
            <a:r>
              <a:rPr lang="fr-FR" dirty="0" err="1"/>
              <a:t>scaler</a:t>
            </a:r>
            <a:r>
              <a:rPr lang="fr-FR" dirty="0"/>
              <a:t> dans le premier notebook 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Organigramme : Alternative 2">
            <a:extLst>
              <a:ext uri="{FF2B5EF4-FFF2-40B4-BE49-F238E27FC236}">
                <a16:creationId xmlns:a16="http://schemas.microsoft.com/office/drawing/2014/main" id="{B5E21926-26BA-33FD-D063-C6A712A1D764}"/>
              </a:ext>
            </a:extLst>
          </p:cNvPr>
          <p:cNvSpPr/>
          <p:nvPr/>
        </p:nvSpPr>
        <p:spPr>
          <a:xfrm>
            <a:off x="336550" y="2482850"/>
            <a:ext cx="2044700" cy="1206500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Sélection des variables explicatives</a:t>
            </a:r>
          </a:p>
        </p:txBody>
      </p:sp>
      <p:sp>
        <p:nvSpPr>
          <p:cNvPr id="4" name="Organigramme : Alternative 3">
            <a:extLst>
              <a:ext uri="{FF2B5EF4-FFF2-40B4-BE49-F238E27FC236}">
                <a16:creationId xmlns:a16="http://schemas.microsoft.com/office/drawing/2014/main" id="{705593C1-F316-F065-BFDA-7ACAB85E656A}"/>
              </a:ext>
            </a:extLst>
          </p:cNvPr>
          <p:cNvSpPr/>
          <p:nvPr/>
        </p:nvSpPr>
        <p:spPr>
          <a:xfrm>
            <a:off x="3227931" y="2482850"/>
            <a:ext cx="2044700" cy="1206500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Standardisation des données</a:t>
            </a:r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29792EAB-5FDC-6B87-B498-B0EBFBA2FEC8}"/>
              </a:ext>
            </a:extLst>
          </p:cNvPr>
          <p:cNvSpPr/>
          <p:nvPr/>
        </p:nvSpPr>
        <p:spPr>
          <a:xfrm>
            <a:off x="6409234" y="2482850"/>
            <a:ext cx="2044700" cy="1206500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Optimisation automatique  par validation croisée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(</a:t>
            </a:r>
            <a:r>
              <a:rPr lang="fr-FR" dirty="0" err="1">
                <a:solidFill>
                  <a:schemeClr val="tx1"/>
                </a:solidFill>
              </a:rPr>
              <a:t>GridSearchCV</a:t>
            </a:r>
            <a:r>
              <a:rPr lang="fr-FR" dirty="0"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6" name="Organigramme : Alternative 5">
            <a:extLst>
              <a:ext uri="{FF2B5EF4-FFF2-40B4-BE49-F238E27FC236}">
                <a16:creationId xmlns:a16="http://schemas.microsoft.com/office/drawing/2014/main" id="{0B9A8EDD-D694-E1DA-3844-AF67D995B4A1}"/>
              </a:ext>
            </a:extLst>
          </p:cNvPr>
          <p:cNvSpPr/>
          <p:nvPr/>
        </p:nvSpPr>
        <p:spPr>
          <a:xfrm>
            <a:off x="9590537" y="2482850"/>
            <a:ext cx="2044700" cy="1206500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Extraction du meilleur modèle </a:t>
            </a:r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1BDC7C0F-C2EA-96FD-B360-00BD6875A373}"/>
              </a:ext>
            </a:extLst>
          </p:cNvPr>
          <p:cNvSpPr/>
          <p:nvPr/>
        </p:nvSpPr>
        <p:spPr>
          <a:xfrm>
            <a:off x="9469887" y="4743595"/>
            <a:ext cx="2285999" cy="1388559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Sauvegarde du modèle de prédiction optimisé et du </a:t>
            </a:r>
            <a:r>
              <a:rPr lang="fr-FR" dirty="0" err="1">
                <a:solidFill>
                  <a:schemeClr val="tx1"/>
                </a:solidFill>
              </a:rPr>
              <a:t>scaler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DDF555EA-C7B1-9F68-08F4-DB9B7780F365}"/>
              </a:ext>
            </a:extLst>
          </p:cNvPr>
          <p:cNvSpPr/>
          <p:nvPr/>
        </p:nvSpPr>
        <p:spPr>
          <a:xfrm>
            <a:off x="2514600" y="2971800"/>
            <a:ext cx="581891" cy="18703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AB0CE36F-99FA-548B-B5EF-C4980F7843F3}"/>
              </a:ext>
            </a:extLst>
          </p:cNvPr>
          <p:cNvSpPr/>
          <p:nvPr/>
        </p:nvSpPr>
        <p:spPr>
          <a:xfrm>
            <a:off x="8679601" y="2971800"/>
            <a:ext cx="581891" cy="18703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6DD2A74D-5744-A928-2B52-8291F0E76921}"/>
              </a:ext>
            </a:extLst>
          </p:cNvPr>
          <p:cNvSpPr/>
          <p:nvPr/>
        </p:nvSpPr>
        <p:spPr>
          <a:xfrm>
            <a:off x="5528762" y="2992582"/>
            <a:ext cx="581891" cy="18703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E93B38AB-A62D-6356-95BA-24451852E3F2}"/>
              </a:ext>
            </a:extLst>
          </p:cNvPr>
          <p:cNvSpPr/>
          <p:nvPr/>
        </p:nvSpPr>
        <p:spPr>
          <a:xfrm rot="5400000">
            <a:off x="10321940" y="4152660"/>
            <a:ext cx="581891" cy="18703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0963BF0-F4A6-A4E1-D263-A56319729185}"/>
              </a:ext>
            </a:extLst>
          </p:cNvPr>
          <p:cNvSpPr txBox="1"/>
          <p:nvPr/>
        </p:nvSpPr>
        <p:spPr>
          <a:xfrm>
            <a:off x="76196" y="4232564"/>
            <a:ext cx="9252907" cy="2056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La bibliothèque pickle permet de sauvegarder un modèle entraîné (ou tout autre objet Python) dans un fichier .</a:t>
            </a:r>
            <a:r>
              <a:rPr lang="fr-FR" dirty="0" err="1"/>
              <a:t>pkl</a:t>
            </a:r>
            <a:r>
              <a:rPr lang="fr-FR" dirty="0"/>
              <a:t>.</a:t>
            </a:r>
          </a:p>
          <a:p>
            <a:r>
              <a:rPr lang="fr-FR" dirty="0"/>
              <a:t>Cela évite de devoir réentraîner le modèle à chaque fois, ce qui est particulièrement utile pour déployer ou réutiliser l’application sur un autre poste.</a:t>
            </a:r>
          </a:p>
          <a:p>
            <a:endParaRPr lang="fr-FR" dirty="0"/>
          </a:p>
          <a:p>
            <a:r>
              <a:rPr lang="fr-FR" dirty="0"/>
              <a:t>✅ En résumé, grâce à pickle, le modèle peut être réutilisé instantanément, ce qui fait gagner du temps et rend l’application plus efficace.</a:t>
            </a:r>
          </a:p>
        </p:txBody>
      </p:sp>
    </p:spTree>
    <p:extLst>
      <p:ext uri="{BB962C8B-B14F-4D97-AF65-F5344CB8AC3E}">
        <p14:creationId xmlns:p14="http://schemas.microsoft.com/office/powerpoint/2010/main" val="181170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F45C4A-A112-5186-B62B-0D3ACE0D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AC462-A12E-DF6A-28B4-0B6B3981A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473B2A-8772-B3DA-4A77-46265F5A1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171052-0B08-C74E-8617-64BBD86D7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A545FC-C675-1D95-856A-826A6BA63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B8C586-7F89-D93D-A912-2CD324CAE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1D9648-672F-6A9D-3A49-ACE08BB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7" y="294538"/>
            <a:ext cx="11608828" cy="1033669"/>
          </a:xfrm>
        </p:spPr>
        <p:txBody>
          <a:bodyPr>
            <a:normAutofit/>
          </a:bodyPr>
          <a:lstStyle/>
          <a:p>
            <a:r>
              <a:rPr lang="fr-FR" sz="3600" b="1" dirty="0">
                <a:solidFill>
                  <a:srgbClr val="FFFFFF"/>
                </a:solidFill>
              </a:rPr>
              <a:t>Application finale de détection des faux billets</a:t>
            </a:r>
          </a:p>
        </p:txBody>
      </p:sp>
    </p:spTree>
    <p:extLst>
      <p:ext uri="{BB962C8B-B14F-4D97-AF65-F5344CB8AC3E}">
        <p14:creationId xmlns:p14="http://schemas.microsoft.com/office/powerpoint/2010/main" val="4034621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0AC20C-0398-E5CA-656C-96CB32DF3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A27C4B-BDE6-AB17-F852-C73CD2D90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3175CE-1B37-1B78-1D8C-5F33BD258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223F1F-55D5-7791-8549-D1AC052CA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2C3ED6-9551-5FC7-342F-C40D18979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31CE09-03FF-AB32-8723-85371A2A8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78945C-1FC0-EBC9-07A6-E749857A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3600" b="1" dirty="0">
                <a:solidFill>
                  <a:srgbClr val="FFFFFF"/>
                </a:solidFill>
              </a:rPr>
              <a:t>Contexte et objectifs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B8A5443-8007-0506-8C0B-400DABC2A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5" y="1749425"/>
            <a:ext cx="8798366" cy="4965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sz="2000" b="1" dirty="0"/>
              <a:t>Contexte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000" b="1" dirty="0"/>
              <a:t>Client :</a:t>
            </a:r>
            <a:r>
              <a:rPr lang="fr-FR" sz="2000" dirty="0"/>
              <a:t> ONCFM (Organisation nationale de lutte contre le faux-monnayage)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000" b="1" dirty="0"/>
              <a:t>Mission :</a:t>
            </a:r>
            <a:r>
              <a:rPr lang="fr-FR" sz="2000" dirty="0"/>
              <a:t> Créer un outil automatisé pour </a:t>
            </a:r>
            <a:r>
              <a:rPr lang="fr-FR" sz="2000" b="1" dirty="0"/>
              <a:t>détecter les faux billets</a:t>
            </a:r>
            <a:r>
              <a:rPr lang="fr-FR" sz="2000" dirty="0"/>
              <a:t> en euros à partir de leurs dimensions géométriques.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000" b="1" dirty="0"/>
              <a:t>Rôle :</a:t>
            </a:r>
            <a:r>
              <a:rPr lang="fr-FR" sz="2000" dirty="0"/>
              <a:t> Data </a:t>
            </a:r>
            <a:r>
              <a:rPr lang="fr-FR" sz="2000" dirty="0" err="1"/>
              <a:t>Analyst</a:t>
            </a:r>
            <a:r>
              <a:rPr lang="fr-FR" sz="2000" dirty="0"/>
              <a:t>, mission en régie sous la supervision de Marie, Responsable du projet.</a:t>
            </a:r>
          </a:p>
          <a:p>
            <a:pPr>
              <a:buNone/>
            </a:pPr>
            <a:endParaRPr lang="fr-FR" sz="2000" b="1" dirty="0"/>
          </a:p>
          <a:p>
            <a:pPr>
              <a:buNone/>
            </a:pPr>
            <a:r>
              <a:rPr lang="fr-FR" sz="2000" b="1" dirty="0"/>
              <a:t>Objectifs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/>
              <a:t>Développer un </a:t>
            </a:r>
            <a:r>
              <a:rPr lang="fr-FR" sz="2000" b="1" dirty="0"/>
              <a:t>modèle prédictif fiable</a:t>
            </a:r>
            <a:r>
              <a:rPr lang="fr-FR" sz="2000" dirty="0"/>
              <a:t> pour identifier automatiquement les faux billets.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/>
              <a:t>Construire un </a:t>
            </a:r>
            <a:r>
              <a:rPr lang="fr-FR" sz="2000" b="1" dirty="0"/>
              <a:t>pipeline complet</a:t>
            </a:r>
            <a:r>
              <a:rPr lang="fr-FR" sz="2000" dirty="0"/>
              <a:t> : nettoyage, analyse, modélisation.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/>
              <a:t>Fournir </a:t>
            </a:r>
            <a:r>
              <a:rPr lang="fr-FR" sz="2000" b="1" dirty="0"/>
              <a:t>une application final prêt à l'emploi</a:t>
            </a:r>
            <a:r>
              <a:rPr lang="fr-FR" sz="2000" dirty="0"/>
              <a:t> pour l'ONCFM.</a:t>
            </a:r>
          </a:p>
          <a:p>
            <a:endParaRPr lang="fr-FR" dirty="0"/>
          </a:p>
        </p:txBody>
      </p:sp>
      <p:pic>
        <p:nvPicPr>
          <p:cNvPr id="9" name="Image 8" descr="Une image contenant capture d’écran, texte, logo, Police&#10;&#10;Le contenu généré par l’IA peut être incorrect.">
            <a:extLst>
              <a:ext uri="{FF2B5EF4-FFF2-40B4-BE49-F238E27FC236}">
                <a16:creationId xmlns:a16="http://schemas.microsoft.com/office/drawing/2014/main" id="{0DD276E1-6953-9AB8-BDE5-501086BBC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274" y="795370"/>
            <a:ext cx="1615403" cy="3293904"/>
          </a:xfrm>
          <a:prstGeom prst="rect">
            <a:avLst/>
          </a:prstGeom>
        </p:spPr>
      </p:pic>
      <p:pic>
        <p:nvPicPr>
          <p:cNvPr id="13" name="Image 12" descr="Une image contenant capture d’écran, Graphique, clipart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1EA9F403-A934-5B6B-A834-0F8A9E8E3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241" y="3890106"/>
            <a:ext cx="2205743" cy="3167062"/>
          </a:xfrm>
          <a:prstGeom prst="rect">
            <a:avLst/>
          </a:prstGeom>
        </p:spPr>
      </p:pic>
      <p:pic>
        <p:nvPicPr>
          <p:cNvPr id="17" name="Image 16" descr="Une image contenant Visage humain, verres, dessin humoristique, illustration&#10;&#10;Le contenu généré par l’IA peut être incorrect.">
            <a:extLst>
              <a:ext uri="{FF2B5EF4-FFF2-40B4-BE49-F238E27FC236}">
                <a16:creationId xmlns:a16="http://schemas.microsoft.com/office/drawing/2014/main" id="{91ADCF9C-7607-AA1B-3714-76583E51D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279" y="2373239"/>
            <a:ext cx="1379038" cy="276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88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F329CA9-143B-C91D-3D6C-4151B9830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3600" b="1" dirty="0">
                <a:solidFill>
                  <a:srgbClr val="FFFFFF"/>
                </a:solidFill>
              </a:rPr>
              <a:t>Méthodologie de l’analyse </a:t>
            </a:r>
          </a:p>
        </p:txBody>
      </p:sp>
      <p:graphicFrame>
        <p:nvGraphicFramePr>
          <p:cNvPr id="20" name="Espace réservé du contenu 2">
            <a:extLst>
              <a:ext uri="{FF2B5EF4-FFF2-40B4-BE49-F238E27FC236}">
                <a16:creationId xmlns:a16="http://schemas.microsoft.com/office/drawing/2014/main" id="{78F733A8-33B8-5A0B-745A-0174EE5F6C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3252379"/>
              </p:ext>
            </p:extLst>
          </p:nvPr>
        </p:nvGraphicFramePr>
        <p:xfrm>
          <a:off x="202175" y="2531086"/>
          <a:ext cx="11361175" cy="3698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2710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50BEF3-E976-E35C-D963-13BBA8749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2C0BD11-D552-8352-F8B1-91AE727D0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8850FB-080D-B967-B797-C65EBAFDB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CAAFF5-869D-E4A2-773A-79DA03005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EDD0C6-9597-79AB-11B4-44C4329F8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30AD90-5835-2E28-2B9F-9D3506120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987E9E7-A76B-6FD7-6013-912A83A55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3600" b="1" dirty="0">
                <a:solidFill>
                  <a:srgbClr val="FFFFFF"/>
                </a:solidFill>
              </a:rPr>
              <a:t>Exploration et nettoyage des données</a:t>
            </a:r>
          </a:p>
        </p:txBody>
      </p:sp>
      <p:pic>
        <p:nvPicPr>
          <p:cNvPr id="6" name="Espace réservé du contenu 5" descr="Une image contenant texte, capture d’écran, Police, nombre">
            <a:extLst>
              <a:ext uri="{FF2B5EF4-FFF2-40B4-BE49-F238E27FC236}">
                <a16:creationId xmlns:a16="http://schemas.microsoft.com/office/drawing/2014/main" id="{DB2167C0-25E9-B2AB-71D1-4B0AA43F3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2770971"/>
            <a:ext cx="8905788" cy="2277279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E75A6D-A031-E95E-46E6-2A4A0D4E83EE}"/>
              </a:ext>
            </a:extLst>
          </p:cNvPr>
          <p:cNvSpPr txBox="1"/>
          <p:nvPr/>
        </p:nvSpPr>
        <p:spPr>
          <a:xfrm rot="16200000">
            <a:off x="706416" y="3786164"/>
            <a:ext cx="1792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1500 billets</a:t>
            </a:r>
          </a:p>
        </p:txBody>
      </p:sp>
      <p:sp>
        <p:nvSpPr>
          <p:cNvPr id="11" name="Accolade ouvrante 10">
            <a:extLst>
              <a:ext uri="{FF2B5EF4-FFF2-40B4-BE49-F238E27FC236}">
                <a16:creationId xmlns:a16="http://schemas.microsoft.com/office/drawing/2014/main" id="{9724EA72-3A4A-9528-2028-7248C84DB1AC}"/>
              </a:ext>
            </a:extLst>
          </p:cNvPr>
          <p:cNvSpPr/>
          <p:nvPr/>
        </p:nvSpPr>
        <p:spPr>
          <a:xfrm rot="16200000" flipV="1">
            <a:off x="2984780" y="1946556"/>
            <a:ext cx="183589" cy="14097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E305DECA-C667-7925-2E45-12DDFD3901D3}"/>
              </a:ext>
            </a:extLst>
          </p:cNvPr>
          <p:cNvSpPr/>
          <p:nvPr/>
        </p:nvSpPr>
        <p:spPr>
          <a:xfrm>
            <a:off x="1602431" y="1621488"/>
            <a:ext cx="2873246" cy="91406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1 variable qualitative : </a:t>
            </a:r>
            <a:r>
              <a:rPr lang="fr-FR" b="1" dirty="0" err="1">
                <a:solidFill>
                  <a:schemeClr val="tx1"/>
                </a:solidFill>
              </a:rPr>
              <a:t>True</a:t>
            </a:r>
            <a:r>
              <a:rPr lang="fr-FR" b="1" dirty="0">
                <a:solidFill>
                  <a:schemeClr val="tx1"/>
                </a:solidFill>
              </a:rPr>
              <a:t> or False</a:t>
            </a:r>
          </a:p>
        </p:txBody>
      </p:sp>
      <p:sp>
        <p:nvSpPr>
          <p:cNvPr id="15" name="Accolade fermante 14">
            <a:extLst>
              <a:ext uri="{FF2B5EF4-FFF2-40B4-BE49-F238E27FC236}">
                <a16:creationId xmlns:a16="http://schemas.microsoft.com/office/drawing/2014/main" id="{938270FE-951B-83A7-53DC-734E5EFA371B}"/>
              </a:ext>
            </a:extLst>
          </p:cNvPr>
          <p:cNvSpPr/>
          <p:nvPr/>
        </p:nvSpPr>
        <p:spPr>
          <a:xfrm rot="5400000">
            <a:off x="7156731" y="-691867"/>
            <a:ext cx="183589" cy="668655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E8A9838-5325-66D9-6FB0-7E58BFBE4931}"/>
              </a:ext>
            </a:extLst>
          </p:cNvPr>
          <p:cNvSpPr/>
          <p:nvPr/>
        </p:nvSpPr>
        <p:spPr>
          <a:xfrm>
            <a:off x="4583844" y="1618508"/>
            <a:ext cx="6005725" cy="93441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6 variables quantitatives : dimensions géométriques des billets</a:t>
            </a:r>
          </a:p>
        </p:txBody>
      </p:sp>
      <p:sp>
        <p:nvSpPr>
          <p:cNvPr id="18" name="Accolade ouvrante 17">
            <a:extLst>
              <a:ext uri="{FF2B5EF4-FFF2-40B4-BE49-F238E27FC236}">
                <a16:creationId xmlns:a16="http://schemas.microsoft.com/office/drawing/2014/main" id="{362F56EA-D000-887D-38AF-594603E14F0E}"/>
              </a:ext>
            </a:extLst>
          </p:cNvPr>
          <p:cNvSpPr/>
          <p:nvPr/>
        </p:nvSpPr>
        <p:spPr>
          <a:xfrm>
            <a:off x="1819275" y="2990850"/>
            <a:ext cx="152400" cy="208516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Bulle narrative : ronde 21">
            <a:extLst>
              <a:ext uri="{FF2B5EF4-FFF2-40B4-BE49-F238E27FC236}">
                <a16:creationId xmlns:a16="http://schemas.microsoft.com/office/drawing/2014/main" id="{47750B27-49D0-A56B-1344-998C6698BD0E}"/>
              </a:ext>
            </a:extLst>
          </p:cNvPr>
          <p:cNvSpPr/>
          <p:nvPr/>
        </p:nvSpPr>
        <p:spPr>
          <a:xfrm rot="10800000">
            <a:off x="440467" y="5201457"/>
            <a:ext cx="4407758" cy="1020331"/>
          </a:xfrm>
          <a:prstGeom prst="wedgeEllipse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B385EFA-8BC1-03BF-665B-53E38C815F76}"/>
              </a:ext>
            </a:extLst>
          </p:cNvPr>
          <p:cNvSpPr txBox="1"/>
          <p:nvPr/>
        </p:nvSpPr>
        <p:spPr>
          <a:xfrm>
            <a:off x="799440" y="5424707"/>
            <a:ext cx="3737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1000 billets authentiques : </a:t>
            </a:r>
            <a:r>
              <a:rPr lang="fr-FR" b="1" dirty="0" err="1"/>
              <a:t>True</a:t>
            </a:r>
            <a:endParaRPr lang="fr-FR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500 faux billets : False</a:t>
            </a:r>
          </a:p>
        </p:txBody>
      </p:sp>
      <p:sp>
        <p:nvSpPr>
          <p:cNvPr id="24" name="Bulle narrative : ronde 23">
            <a:extLst>
              <a:ext uri="{FF2B5EF4-FFF2-40B4-BE49-F238E27FC236}">
                <a16:creationId xmlns:a16="http://schemas.microsoft.com/office/drawing/2014/main" id="{62B77E67-C687-8E30-E7C1-C83861BB132E}"/>
              </a:ext>
            </a:extLst>
          </p:cNvPr>
          <p:cNvSpPr/>
          <p:nvPr/>
        </p:nvSpPr>
        <p:spPr>
          <a:xfrm rot="11199999">
            <a:off x="4999373" y="5105539"/>
            <a:ext cx="4167128" cy="1362781"/>
          </a:xfrm>
          <a:prstGeom prst="wedgeEllipse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00956CE-ABBC-64F7-A077-1676825C6F66}"/>
              </a:ext>
            </a:extLst>
          </p:cNvPr>
          <p:cNvSpPr txBox="1"/>
          <p:nvPr/>
        </p:nvSpPr>
        <p:spPr>
          <a:xfrm>
            <a:off x="5207198" y="5266302"/>
            <a:ext cx="4082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37 valeurs manquantes au</a:t>
            </a:r>
          </a:p>
          <a:p>
            <a:r>
              <a:rPr lang="fr-FR" b="1" dirty="0"/>
              <a:t>Niveau de la variables </a:t>
            </a:r>
            <a:r>
              <a:rPr lang="fr-FR" b="1" dirty="0" err="1"/>
              <a:t>margin_low</a:t>
            </a:r>
            <a:r>
              <a:rPr lang="fr-FR" b="1" dirty="0"/>
              <a:t> :</a:t>
            </a:r>
          </a:p>
          <a:p>
            <a:r>
              <a:rPr lang="fr-FR" b="1" dirty="0"/>
              <a:t>       ( 2,5 % des valeurs de la variable)</a:t>
            </a:r>
          </a:p>
          <a:p>
            <a:endParaRPr lang="fr-FR" dirty="0"/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6ACABF1A-5844-BDDC-5F3A-3F3EE1581E38}"/>
              </a:ext>
            </a:extLst>
          </p:cNvPr>
          <p:cNvSpPr/>
          <p:nvPr/>
        </p:nvSpPr>
        <p:spPr>
          <a:xfrm>
            <a:off x="8774318" y="5174129"/>
            <a:ext cx="457200" cy="21907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BA6E57A-F61A-BED5-6938-120A75208348}"/>
              </a:ext>
            </a:extLst>
          </p:cNvPr>
          <p:cNvSpPr txBox="1"/>
          <p:nvPr/>
        </p:nvSpPr>
        <p:spPr>
          <a:xfrm>
            <a:off x="9289755" y="5067300"/>
            <a:ext cx="2751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Implémentation</a:t>
            </a:r>
          </a:p>
          <a:p>
            <a:r>
              <a:rPr lang="fr-FR" b="1" dirty="0"/>
              <a:t>des valeurs manquantes</a:t>
            </a:r>
          </a:p>
          <a:p>
            <a:r>
              <a:rPr lang="fr-FR" b="1" dirty="0"/>
              <a:t>par régression multiples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7BA0371-A59F-6A13-0D42-BB3B5ED356FB}"/>
              </a:ext>
            </a:extLst>
          </p:cNvPr>
          <p:cNvSpPr txBox="1"/>
          <p:nvPr/>
        </p:nvSpPr>
        <p:spPr>
          <a:xfrm>
            <a:off x="440467" y="6411644"/>
            <a:ext cx="60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Nota bene </a:t>
            </a:r>
            <a:r>
              <a:rPr lang="fr-FR" b="1" dirty="0"/>
              <a:t>: Aucun doublons au sein du </a:t>
            </a:r>
            <a:r>
              <a:rPr lang="fr-FR" b="1" dirty="0" err="1"/>
              <a:t>dataset</a:t>
            </a:r>
            <a:r>
              <a:rPr lang="fr-FR" b="1" dirty="0"/>
              <a:t> « billets»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A82B7BA-A8B6-47A7-39E0-ABA94B91116F}"/>
              </a:ext>
            </a:extLst>
          </p:cNvPr>
          <p:cNvSpPr txBox="1"/>
          <p:nvPr/>
        </p:nvSpPr>
        <p:spPr>
          <a:xfrm>
            <a:off x="8920066" y="6419815"/>
            <a:ext cx="3191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Sources données ; ONCFM</a:t>
            </a:r>
          </a:p>
        </p:txBody>
      </p:sp>
    </p:spTree>
    <p:extLst>
      <p:ext uri="{BB962C8B-B14F-4D97-AF65-F5344CB8AC3E}">
        <p14:creationId xmlns:p14="http://schemas.microsoft.com/office/powerpoint/2010/main" val="1808727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A4588D-F78F-06CB-6875-730138BA5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FC50FB1-DAE4-02BA-956D-F504669F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8083F9-62A3-D8B3-9A26-CE12DD494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579F44-9C77-4BD4-5F1C-0E297267D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FB0ADE-097E-7BD3-8225-BC96A947B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25CD8C-BFA5-078F-6780-61CB1BBDE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775DB0-1E2D-C855-3008-D885C5613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3600" b="1" dirty="0">
                <a:solidFill>
                  <a:srgbClr val="FFFFFF"/>
                </a:solidFill>
              </a:rPr>
              <a:t>Implémentation des valeurs manquantes</a:t>
            </a:r>
          </a:p>
        </p:txBody>
      </p:sp>
      <p:pic>
        <p:nvPicPr>
          <p:cNvPr id="5" name="Espace réservé du contenu 4" descr="Une image contenant texte, Police, papier, lettre&#10;&#10;Le contenu généré par l’IA peut être incorrect.">
            <a:extLst>
              <a:ext uri="{FF2B5EF4-FFF2-40B4-BE49-F238E27FC236}">
                <a16:creationId xmlns:a16="http://schemas.microsoft.com/office/drawing/2014/main" id="{CBFD45A7-CC91-8992-D78F-51595553A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7" t="-1779" r="16869" b="1989"/>
          <a:stretch>
            <a:fillRect/>
          </a:stretch>
        </p:blipFill>
        <p:spPr>
          <a:xfrm>
            <a:off x="0" y="1891970"/>
            <a:ext cx="3605709" cy="3699974"/>
          </a:xfrm>
        </p:spPr>
      </p:pic>
      <p:sp>
        <p:nvSpPr>
          <p:cNvPr id="18" name="Rectangle 2">
            <a:extLst>
              <a:ext uri="{FF2B5EF4-FFF2-40B4-BE49-F238E27FC236}">
                <a16:creationId xmlns:a16="http://schemas.microsoft.com/office/drawing/2014/main" id="{F3CC2AE2-C60C-A405-EF37-231EE51C5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716" y="2435215"/>
            <a:ext cx="7323666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🧩 Pourquoi utiliser une régression linéaire multiple 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Display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Imaginons qu’on souhaite estimer la 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valeur d’une maison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.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On pourrait simplement se baser sur la 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surface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(régression simple)...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Mais on obtiendrait une estimation assez grossière.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Et si on ajoutait d’autres critères ? 🏡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✔️ Nombre de pièces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✔️ Année de construction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✔️ Quartier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✔️ Présence d’un jardin...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👉 C’est exactement ce que fait la 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régression multiple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: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elle 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combine plusieurs variables explicatives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pour améliorer la prédiction.</a:t>
            </a:r>
          </a:p>
        </p:txBody>
      </p:sp>
    </p:spTree>
    <p:extLst>
      <p:ext uri="{BB962C8B-B14F-4D97-AF65-F5344CB8AC3E}">
        <p14:creationId xmlns:p14="http://schemas.microsoft.com/office/powerpoint/2010/main" val="3810934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CD8D61-E1E6-5F88-582D-A30D79DFF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0997A3-1ABD-6AE3-ED19-EBE95F2F4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1EAB9-A4C3-2191-7E79-7EEDCEA83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AC0CB2-B35B-6C63-9522-F0D9795A3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B4CD8F-417A-D1EF-A5CD-2EC6A41C1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C8E5E9-1695-2B0B-43C7-6AB4C1377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E43D8A-FA0F-4C09-BB15-D953138C7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3600" b="1" dirty="0">
                <a:solidFill>
                  <a:srgbClr val="FFFFFF"/>
                </a:solidFill>
              </a:rPr>
              <a:t>Implémentation des valeurs manquantes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7C57FD6-EA64-5FFA-8E4C-940980624B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1602049"/>
            <a:ext cx="11034713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🧾 Objectif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Prédire les valeurs manquantes de la variable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margin_low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à l’aide des autres variables explicatives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(diagonal,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height_left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,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height_right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,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margin_up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,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length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)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grâce à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une régression linéaire multiple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416079-02F3-50A9-11CB-DA2CA308B178}"/>
              </a:ext>
            </a:extLst>
          </p:cNvPr>
          <p:cNvSpPr/>
          <p:nvPr/>
        </p:nvSpPr>
        <p:spPr>
          <a:xfrm>
            <a:off x="95250" y="3090627"/>
            <a:ext cx="3851063" cy="13878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F5245C-E68E-14E4-E27B-9157F3ED9B9C}"/>
              </a:ext>
            </a:extLst>
          </p:cNvPr>
          <p:cNvSpPr/>
          <p:nvPr/>
        </p:nvSpPr>
        <p:spPr>
          <a:xfrm>
            <a:off x="8763005" y="3239023"/>
            <a:ext cx="3171825" cy="120628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380F84-E6EA-4F86-CA47-4B39E87D497F}"/>
              </a:ext>
            </a:extLst>
          </p:cNvPr>
          <p:cNvSpPr/>
          <p:nvPr/>
        </p:nvSpPr>
        <p:spPr>
          <a:xfrm>
            <a:off x="4597928" y="3082350"/>
            <a:ext cx="3443291" cy="13274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46E515-C001-40E0-A8B3-AC55F501EB1B}"/>
              </a:ext>
            </a:extLst>
          </p:cNvPr>
          <p:cNvSpPr/>
          <p:nvPr/>
        </p:nvSpPr>
        <p:spPr>
          <a:xfrm>
            <a:off x="8524880" y="5366789"/>
            <a:ext cx="3409950" cy="97709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793F0BF-93E6-4360-330F-4C668B1ABF0C}"/>
              </a:ext>
            </a:extLst>
          </p:cNvPr>
          <p:cNvSpPr txBox="1"/>
          <p:nvPr/>
        </p:nvSpPr>
        <p:spPr>
          <a:xfrm>
            <a:off x="27494" y="2558544"/>
            <a:ext cx="3228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✅ Étapes du processus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170F6DF-60B8-8527-FE52-675DD34BC43E}"/>
              </a:ext>
            </a:extLst>
          </p:cNvPr>
          <p:cNvSpPr txBox="1"/>
          <p:nvPr/>
        </p:nvSpPr>
        <p:spPr>
          <a:xfrm>
            <a:off x="319081" y="3190436"/>
            <a:ext cx="3662368" cy="135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Séparation des données</a:t>
            </a:r>
          </a:p>
          <a:p>
            <a:r>
              <a:rPr lang="fr-FR" sz="1600" b="1" dirty="0" err="1"/>
              <a:t>Billets_missing</a:t>
            </a:r>
            <a:r>
              <a:rPr lang="fr-FR" sz="1600" b="1" dirty="0"/>
              <a:t> </a:t>
            </a:r>
            <a:r>
              <a:rPr lang="fr-FR" sz="1600" dirty="0"/>
              <a:t>: lignes où </a:t>
            </a:r>
            <a:r>
              <a:rPr lang="fr-FR" sz="1600" dirty="0" err="1"/>
              <a:t>margin_low</a:t>
            </a:r>
            <a:r>
              <a:rPr lang="fr-FR" sz="1600" dirty="0"/>
              <a:t> est manquant.</a:t>
            </a:r>
          </a:p>
          <a:p>
            <a:r>
              <a:rPr lang="fr-FR" sz="1600" b="1" dirty="0" err="1"/>
              <a:t>Billets_known</a:t>
            </a:r>
            <a:r>
              <a:rPr lang="fr-FR" sz="1600" b="1" dirty="0"/>
              <a:t> </a:t>
            </a:r>
            <a:r>
              <a:rPr lang="fr-FR" sz="1600" dirty="0"/>
              <a:t>: lignes où </a:t>
            </a:r>
            <a:r>
              <a:rPr lang="fr-FR" sz="1600" dirty="0" err="1"/>
              <a:t>margin_low</a:t>
            </a:r>
            <a:r>
              <a:rPr lang="fr-FR" sz="1600" dirty="0"/>
              <a:t> est présent.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9CB2DAA-0430-2592-C60B-1F9E256BB1DE}"/>
              </a:ext>
            </a:extLst>
          </p:cNvPr>
          <p:cNvSpPr txBox="1"/>
          <p:nvPr/>
        </p:nvSpPr>
        <p:spPr>
          <a:xfrm>
            <a:off x="4653806" y="3107834"/>
            <a:ext cx="33224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Préparation des variables</a:t>
            </a:r>
          </a:p>
          <a:p>
            <a:r>
              <a:rPr lang="en-US" sz="1600" dirty="0"/>
              <a:t>Variables </a:t>
            </a:r>
            <a:r>
              <a:rPr lang="en-US" sz="1600" dirty="0" err="1"/>
              <a:t>explicatives</a:t>
            </a:r>
            <a:r>
              <a:rPr lang="en-US" sz="1600" dirty="0"/>
              <a:t> (X) : diagonal, </a:t>
            </a:r>
            <a:r>
              <a:rPr lang="en-US" sz="1600" dirty="0" err="1"/>
              <a:t>height_left</a:t>
            </a:r>
            <a:r>
              <a:rPr lang="en-US" sz="1600" dirty="0"/>
              <a:t>, </a:t>
            </a:r>
            <a:r>
              <a:rPr lang="en-US" sz="1600" dirty="0" err="1"/>
              <a:t>height_right</a:t>
            </a:r>
            <a:r>
              <a:rPr lang="en-US" sz="1600" dirty="0"/>
              <a:t>, </a:t>
            </a:r>
            <a:r>
              <a:rPr lang="en-US" sz="1600" dirty="0" err="1"/>
              <a:t>margin_up</a:t>
            </a:r>
            <a:r>
              <a:rPr lang="en-US" sz="1600" dirty="0"/>
              <a:t>, length</a:t>
            </a:r>
          </a:p>
          <a:p>
            <a:r>
              <a:rPr lang="fr-FR" sz="1600" dirty="0"/>
              <a:t>Variable cible (y) : </a:t>
            </a:r>
            <a:r>
              <a:rPr lang="fr-FR" sz="1600" dirty="0" err="1"/>
              <a:t>margin_low</a:t>
            </a:r>
            <a:endParaRPr lang="fr-FR" sz="16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BD3FFF8-A88E-62A0-8CC1-4F1237AC545E}"/>
              </a:ext>
            </a:extLst>
          </p:cNvPr>
          <p:cNvSpPr txBox="1"/>
          <p:nvPr/>
        </p:nvSpPr>
        <p:spPr>
          <a:xfrm>
            <a:off x="8893508" y="3366534"/>
            <a:ext cx="29794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Entraînement du modèle</a:t>
            </a:r>
          </a:p>
          <a:p>
            <a:r>
              <a:rPr lang="fr-FR" sz="1600" dirty="0"/>
              <a:t>Création et apprentissage d’un modèle de régression linéaire multiple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D6BC26C-E7F2-9E61-3709-E88455D7E206}"/>
              </a:ext>
            </a:extLst>
          </p:cNvPr>
          <p:cNvSpPr txBox="1"/>
          <p:nvPr/>
        </p:nvSpPr>
        <p:spPr>
          <a:xfrm>
            <a:off x="8524880" y="5360808"/>
            <a:ext cx="3525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Prédiction des valeurs manquantes</a:t>
            </a:r>
          </a:p>
          <a:p>
            <a:r>
              <a:rPr lang="fr-FR" sz="1600" dirty="0"/>
              <a:t>Utilisation du modèle pour prédire les </a:t>
            </a:r>
            <a:r>
              <a:rPr lang="fr-FR" sz="1600" dirty="0" err="1"/>
              <a:t>margin_low</a:t>
            </a:r>
            <a:r>
              <a:rPr lang="fr-FR" sz="1600" dirty="0"/>
              <a:t> manquants.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9ECA78-2E9F-9E0A-A3C2-96C113B9F877}"/>
              </a:ext>
            </a:extLst>
          </p:cNvPr>
          <p:cNvSpPr/>
          <p:nvPr/>
        </p:nvSpPr>
        <p:spPr>
          <a:xfrm>
            <a:off x="4292201" y="5304355"/>
            <a:ext cx="3559011" cy="110236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A1CCD48-405F-47C6-B5BB-13F614C38EFB}"/>
              </a:ext>
            </a:extLst>
          </p:cNvPr>
          <p:cNvSpPr txBox="1"/>
          <p:nvPr/>
        </p:nvSpPr>
        <p:spPr>
          <a:xfrm>
            <a:off x="4391021" y="5366789"/>
            <a:ext cx="35256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Remplissage et fusion des données</a:t>
            </a:r>
          </a:p>
          <a:p>
            <a:r>
              <a:rPr lang="fr-FR" sz="1600" dirty="0"/>
              <a:t>Remplacement des valeurs manquantes dans le </a:t>
            </a:r>
            <a:r>
              <a:rPr lang="fr-FR" sz="1600" dirty="0" err="1"/>
              <a:t>DataFrame</a:t>
            </a:r>
            <a:r>
              <a:rPr lang="fr-FR" sz="1600" dirty="0"/>
              <a:t> original.</a:t>
            </a:r>
          </a:p>
        </p:txBody>
      </p:sp>
      <p:sp>
        <p:nvSpPr>
          <p:cNvPr id="36" name="Organigramme : Connecteur 35">
            <a:extLst>
              <a:ext uri="{FF2B5EF4-FFF2-40B4-BE49-F238E27FC236}">
                <a16:creationId xmlns:a16="http://schemas.microsoft.com/office/drawing/2014/main" id="{27934AEC-8254-651A-ED83-723AAD5402A2}"/>
              </a:ext>
            </a:extLst>
          </p:cNvPr>
          <p:cNvSpPr/>
          <p:nvPr/>
        </p:nvSpPr>
        <p:spPr>
          <a:xfrm>
            <a:off x="95250" y="4606196"/>
            <a:ext cx="3028949" cy="2124075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Flèche : droite 36">
            <a:extLst>
              <a:ext uri="{FF2B5EF4-FFF2-40B4-BE49-F238E27FC236}">
                <a16:creationId xmlns:a16="http://schemas.microsoft.com/office/drawing/2014/main" id="{FC20977A-A755-8FB0-3ABE-DF859FA31C43}"/>
              </a:ext>
            </a:extLst>
          </p:cNvPr>
          <p:cNvSpPr/>
          <p:nvPr/>
        </p:nvSpPr>
        <p:spPr>
          <a:xfrm>
            <a:off x="4105273" y="3632964"/>
            <a:ext cx="428621" cy="216147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736DF510-362A-8CAC-7083-1E289DB5E02D}"/>
              </a:ext>
            </a:extLst>
          </p:cNvPr>
          <p:cNvSpPr/>
          <p:nvPr/>
        </p:nvSpPr>
        <p:spPr>
          <a:xfrm>
            <a:off x="8177214" y="3551553"/>
            <a:ext cx="428621" cy="216147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Flèche : droite 38">
            <a:extLst>
              <a:ext uri="{FF2B5EF4-FFF2-40B4-BE49-F238E27FC236}">
                <a16:creationId xmlns:a16="http://schemas.microsoft.com/office/drawing/2014/main" id="{CFC6AA1C-5978-9B91-5AF5-A07F1930FE65}"/>
              </a:ext>
            </a:extLst>
          </p:cNvPr>
          <p:cNvSpPr/>
          <p:nvPr/>
        </p:nvSpPr>
        <p:spPr>
          <a:xfrm rot="5400000">
            <a:off x="10134606" y="4692646"/>
            <a:ext cx="428621" cy="216147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EE43D384-62A0-20A4-75E2-520CEEB04621}"/>
              </a:ext>
            </a:extLst>
          </p:cNvPr>
          <p:cNvSpPr/>
          <p:nvPr/>
        </p:nvSpPr>
        <p:spPr>
          <a:xfrm rot="10800000">
            <a:off x="7962904" y="5560159"/>
            <a:ext cx="428621" cy="216147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E1A37CC3-ACEE-6588-5A18-63425BBEB662}"/>
              </a:ext>
            </a:extLst>
          </p:cNvPr>
          <p:cNvSpPr/>
          <p:nvPr/>
        </p:nvSpPr>
        <p:spPr>
          <a:xfrm rot="10800000">
            <a:off x="3368282" y="5608844"/>
            <a:ext cx="428621" cy="216147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596233F-29C8-6501-7CE0-A571A52F7271}"/>
              </a:ext>
            </a:extLst>
          </p:cNvPr>
          <p:cNvSpPr txBox="1"/>
          <p:nvPr/>
        </p:nvSpPr>
        <p:spPr>
          <a:xfrm>
            <a:off x="776936" y="4808977"/>
            <a:ext cx="1431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Résultat final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ACBC8D0-E1C0-ECC7-69F8-8DF82D490C21}"/>
              </a:ext>
            </a:extLst>
          </p:cNvPr>
          <p:cNvSpPr txBox="1"/>
          <p:nvPr/>
        </p:nvSpPr>
        <p:spPr>
          <a:xfrm>
            <a:off x="377680" y="5160363"/>
            <a:ext cx="27696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Le </a:t>
            </a:r>
            <a:r>
              <a:rPr lang="fr-FR" sz="1600" dirty="0" err="1"/>
              <a:t>DataFrame</a:t>
            </a:r>
            <a:r>
              <a:rPr lang="fr-FR" sz="1600" dirty="0"/>
              <a:t> final (</a:t>
            </a:r>
            <a:r>
              <a:rPr lang="fr-FR" sz="1600" dirty="0" err="1"/>
              <a:t>Billets_final</a:t>
            </a:r>
            <a:r>
              <a:rPr lang="fr-FR" sz="1600" dirty="0"/>
              <a:t>) est complet : plus aucune valeur manquante dans </a:t>
            </a:r>
            <a:r>
              <a:rPr lang="fr-FR" sz="1600" dirty="0" err="1"/>
              <a:t>margin_low</a:t>
            </a:r>
            <a:r>
              <a:rPr lang="fr-F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2224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A78552-AD17-7A15-244E-44B53AD8A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A386DA-7968-3130-1FEC-A0D69108D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268199-EEA0-7F3A-534C-271FF07E3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B87375-6FB8-B275-4AAF-FBD06EC33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A8FDE4-D722-D2AB-8771-01E75E21A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800215-E445-0099-7074-3FEB3E4C2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1958442-CFF0-DABA-1C83-833E1A20D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rgbClr val="FFFFFF"/>
                </a:solidFill>
              </a:rPr>
              <a:t>Implémentation des valeurs manquantes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58E37A0-7628-1E0F-151D-83D070B10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b="1" dirty="0"/>
              <a:t>Régression linéaire simple vs Régression linéaire multiples</a:t>
            </a:r>
          </a:p>
          <a:p>
            <a:pPr marL="0" indent="0" algn="ctr">
              <a:buNone/>
            </a:pPr>
            <a:endParaRPr lang="fr-FR" b="1" dirty="0"/>
          </a:p>
        </p:txBody>
      </p:sp>
      <p:pic>
        <p:nvPicPr>
          <p:cNvPr id="9" name="Image 8" descr="Une image contenant text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B1DD220E-CAB1-BA4A-0C28-DE9EA740C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19" y="4575933"/>
            <a:ext cx="9006349" cy="2209992"/>
          </a:xfrm>
          <a:prstGeom prst="rect">
            <a:avLst/>
          </a:prstGeom>
        </p:spPr>
      </p:pic>
      <p:pic>
        <p:nvPicPr>
          <p:cNvPr id="13" name="Image 12" descr="Une image contenant texte, nombre, Police, capture d’écran">
            <a:extLst>
              <a:ext uri="{FF2B5EF4-FFF2-40B4-BE49-F238E27FC236}">
                <a16:creationId xmlns:a16="http://schemas.microsoft.com/office/drawing/2014/main" id="{D9C6DA98-2D68-615E-5AAD-660F840D6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315" y="2215199"/>
            <a:ext cx="8424333" cy="235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93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5FC0C1-34E7-B0CC-53F1-84314B70B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133FC7F-686C-E0DA-6A65-225499BC0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A84621-935E-B341-FFF6-0CDC06FC9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B581D6-16AE-A07A-E17C-43216A2F8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47D9B1-63E0-F755-7701-C84E54368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06F01-CC15-A630-0DD6-D34B08A4C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592C850-EAA4-D3A7-9C77-DDC0BC410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7" y="294538"/>
            <a:ext cx="7160653" cy="1033669"/>
          </a:xfrm>
        </p:spPr>
        <p:txBody>
          <a:bodyPr>
            <a:normAutofit fontScale="90000"/>
          </a:bodyPr>
          <a:lstStyle/>
          <a:p>
            <a:r>
              <a:rPr lang="fr-FR" sz="4000" b="1" dirty="0">
                <a:solidFill>
                  <a:srgbClr val="FFFFFF"/>
                </a:solidFill>
              </a:rPr>
              <a:t>Analyse exploratoire des données : Corrélation entre les variables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F4F1967E-27F9-8B58-8532-95D28836F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693012"/>
            <a:ext cx="5605446" cy="506940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912581C-14CB-852E-3A50-F30EEDB69BF7}"/>
              </a:ext>
            </a:extLst>
          </p:cNvPr>
          <p:cNvSpPr txBox="1"/>
          <p:nvPr/>
        </p:nvSpPr>
        <p:spPr>
          <a:xfrm>
            <a:off x="5605446" y="2371725"/>
            <a:ext cx="65865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Affichage des corrélations entre chaque variables deux à deux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Vrais billets en bleu azur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Faux billets en en violets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Forte corrélation entre la variable </a:t>
            </a:r>
            <a:r>
              <a:rPr lang="fr-FR" dirty="0" err="1"/>
              <a:t>margin_low</a:t>
            </a:r>
            <a:r>
              <a:rPr lang="fr-FR" dirty="0"/>
              <a:t> et </a:t>
            </a:r>
            <a:r>
              <a:rPr lang="fr-FR" dirty="0" err="1"/>
              <a:t>length</a:t>
            </a:r>
            <a:r>
              <a:rPr lang="fr-FR" dirty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Variables qui distinguent le mieux les deux groupes :</a:t>
            </a:r>
          </a:p>
          <a:p>
            <a:r>
              <a:rPr lang="fr-FR" dirty="0"/>
              <a:t>      </a:t>
            </a:r>
            <a:r>
              <a:rPr lang="fr-FR" dirty="0" err="1"/>
              <a:t>margin_low</a:t>
            </a:r>
            <a:r>
              <a:rPr lang="fr-FR" dirty="0"/>
              <a:t> et </a:t>
            </a:r>
            <a:r>
              <a:rPr lang="fr-FR" dirty="0" err="1"/>
              <a:t>length</a:t>
            </a:r>
            <a:endParaRPr lang="fr-FR" dirty="0"/>
          </a:p>
        </p:txBody>
      </p:sp>
      <p:sp>
        <p:nvSpPr>
          <p:cNvPr id="11" name="Organigramme : Connecteur 10">
            <a:extLst>
              <a:ext uri="{FF2B5EF4-FFF2-40B4-BE49-F238E27FC236}">
                <a16:creationId xmlns:a16="http://schemas.microsoft.com/office/drawing/2014/main" id="{E7D80B09-0936-AC9D-588F-E411B63E9C91}"/>
              </a:ext>
            </a:extLst>
          </p:cNvPr>
          <p:cNvSpPr/>
          <p:nvPr/>
        </p:nvSpPr>
        <p:spPr>
          <a:xfrm>
            <a:off x="4476750" y="4114800"/>
            <a:ext cx="733425" cy="933450"/>
          </a:xfrm>
          <a:prstGeom prst="flowChartConnector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13C3009-A24B-5831-1201-87B6DE65241D}"/>
              </a:ext>
            </a:extLst>
          </p:cNvPr>
          <p:cNvCxnSpPr>
            <a:cxnSpLocks/>
          </p:cNvCxnSpPr>
          <p:nvPr/>
        </p:nvCxnSpPr>
        <p:spPr>
          <a:xfrm flipH="1" flipV="1">
            <a:off x="5210175" y="4677017"/>
            <a:ext cx="432085" cy="16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309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A0BD9E-4971-ECA8-AD6A-12CBA3D4F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495B87-CF74-436A-944B-C732870E6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E3391B-1AC8-F2A8-5B38-C4FD9F447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D30A4E-DF7C-AA5C-8A14-32FCF3781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26740D-B552-9CF4-8092-F38072938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53F646-741C-4522-E600-416CF8060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524D161-CE93-5CEC-2043-0D4CFBDB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7" y="294538"/>
            <a:ext cx="7503553" cy="1033669"/>
          </a:xfrm>
        </p:spPr>
        <p:txBody>
          <a:bodyPr>
            <a:normAutofit fontScale="90000"/>
          </a:bodyPr>
          <a:lstStyle/>
          <a:p>
            <a:r>
              <a:rPr lang="fr-FR" sz="4000" b="1" dirty="0">
                <a:solidFill>
                  <a:srgbClr val="FFFFFF"/>
                </a:solidFill>
              </a:rPr>
              <a:t>Analyse exploratoire des données : Corrélation entre les variables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947C5A0-75BF-A0D5-1CDE-041248CA7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2709" t="9317" r="12238" b="3820"/>
          <a:stretch>
            <a:fillRect/>
          </a:stretch>
        </p:blipFill>
        <p:spPr>
          <a:xfrm>
            <a:off x="164072" y="1891970"/>
            <a:ext cx="6715126" cy="41148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B22C1BF-1F74-A358-B854-453AD6EF23AE}"/>
              </a:ext>
            </a:extLst>
          </p:cNvPr>
          <p:cNvSpPr txBox="1"/>
          <p:nvPr/>
        </p:nvSpPr>
        <p:spPr>
          <a:xfrm>
            <a:off x="6936137" y="1885279"/>
            <a:ext cx="50917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Matrice de corrélation « </a:t>
            </a:r>
            <a:r>
              <a:rPr lang="fr-FR" b="1" dirty="0" err="1"/>
              <a:t>heatmap</a:t>
            </a:r>
            <a:r>
              <a:rPr lang="fr-FR" b="1" dirty="0"/>
              <a:t> » entre les </a:t>
            </a:r>
          </a:p>
          <a:p>
            <a:r>
              <a:rPr lang="fr-FR" b="1" dirty="0"/>
              <a:t>Variables</a:t>
            </a:r>
          </a:p>
          <a:p>
            <a:endParaRPr lang="fr-FR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Plus forte corrélation (négative) entre la variable</a:t>
            </a:r>
          </a:p>
          <a:p>
            <a:r>
              <a:rPr lang="fr-FR" dirty="0" err="1"/>
              <a:t>Margin_low</a:t>
            </a:r>
            <a:r>
              <a:rPr lang="fr-FR" dirty="0"/>
              <a:t> et </a:t>
            </a:r>
            <a:r>
              <a:rPr lang="fr-FR" dirty="0" err="1"/>
              <a:t>length</a:t>
            </a:r>
            <a:r>
              <a:rPr lang="fr-FR" dirty="0"/>
              <a:t> (-0.67)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Également assez forte corrélation positive</a:t>
            </a:r>
          </a:p>
          <a:p>
            <a:r>
              <a:rPr lang="fr-FR" dirty="0"/>
              <a:t>entre la variables </a:t>
            </a:r>
            <a:r>
              <a:rPr lang="fr-FR" dirty="0" err="1"/>
              <a:t>margin_low</a:t>
            </a:r>
            <a:r>
              <a:rPr lang="fr-FR" dirty="0"/>
              <a:t> et les variables </a:t>
            </a:r>
            <a:r>
              <a:rPr lang="fr-FR" dirty="0" err="1"/>
              <a:t>margin_up</a:t>
            </a:r>
            <a:r>
              <a:rPr lang="fr-FR" dirty="0"/>
              <a:t> et </a:t>
            </a:r>
            <a:r>
              <a:rPr lang="fr-FR" dirty="0" err="1"/>
              <a:t>height_right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36202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1295</Words>
  <Application>Microsoft Office PowerPoint</Application>
  <PresentationFormat>Grand écran</PresentationFormat>
  <Paragraphs>160</Paragraphs>
  <Slides>19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Wingdings</vt:lpstr>
      <vt:lpstr>Thème Office</vt:lpstr>
      <vt:lpstr>Détection de faux billets</vt:lpstr>
      <vt:lpstr>Contexte et objectifs</vt:lpstr>
      <vt:lpstr>Méthodologie de l’analyse </vt:lpstr>
      <vt:lpstr>Exploration et nettoyage des données</vt:lpstr>
      <vt:lpstr>Implémentation des valeurs manquantes</vt:lpstr>
      <vt:lpstr>Implémentation des valeurs manquantes</vt:lpstr>
      <vt:lpstr>Implémentation des valeurs manquantes</vt:lpstr>
      <vt:lpstr>Analyse exploratoire des données : Corrélation entre les variables</vt:lpstr>
      <vt:lpstr>Analyse exploratoire des données : Corrélation entre les variables</vt:lpstr>
      <vt:lpstr>Analyse exploratoire des données : Distribution des variables</vt:lpstr>
      <vt:lpstr>Analyse descriptive des données : Analyse en composantes principales</vt:lpstr>
      <vt:lpstr>Analyse descriptive des données : Analyse en composantes principales</vt:lpstr>
      <vt:lpstr>Kmeans et optimisation</vt:lpstr>
      <vt:lpstr>Kmeans et optimisation </vt:lpstr>
      <vt:lpstr>Régression logistique et optimisation avec Gridsearch CV </vt:lpstr>
      <vt:lpstr>Régression logistique et optimisation avec Gridsearch CV </vt:lpstr>
      <vt:lpstr>Comparaison des modèles de prédiction</vt:lpstr>
      <vt:lpstr>Application finale de détection des faux billets</vt:lpstr>
      <vt:lpstr>Application finale de détection des faux billets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brahim laraki</dc:creator>
  <cp:lastModifiedBy>brahim laraki</cp:lastModifiedBy>
  <cp:revision>1</cp:revision>
  <dcterms:created xsi:type="dcterms:W3CDTF">2025-05-28T10:42:33Z</dcterms:created>
  <dcterms:modified xsi:type="dcterms:W3CDTF">2025-06-16T18:04:18Z</dcterms:modified>
</cp:coreProperties>
</file>